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87" r:id="rId2"/>
    <p:sldId id="283" r:id="rId3"/>
    <p:sldId id="306" r:id="rId4"/>
    <p:sldId id="307" r:id="rId5"/>
    <p:sldId id="318" r:id="rId6"/>
    <p:sldId id="323" r:id="rId7"/>
    <p:sldId id="303" r:id="rId8"/>
    <p:sldId id="304" r:id="rId9"/>
    <p:sldId id="322" r:id="rId10"/>
    <p:sldId id="324" r:id="rId11"/>
    <p:sldId id="325" r:id="rId12"/>
    <p:sldId id="305" r:id="rId13"/>
    <p:sldId id="314" r:id="rId14"/>
    <p:sldId id="316" r:id="rId15"/>
    <p:sldId id="312" r:id="rId16"/>
    <p:sldId id="313" r:id="rId17"/>
    <p:sldId id="308" r:id="rId18"/>
    <p:sldId id="315" r:id="rId19"/>
    <p:sldId id="311" r:id="rId20"/>
    <p:sldId id="317" r:id="rId21"/>
    <p:sldId id="309" r:id="rId22"/>
    <p:sldId id="319" r:id="rId23"/>
    <p:sldId id="320" r:id="rId24"/>
    <p:sldId id="321" r:id="rId25"/>
    <p:sldId id="326" r:id="rId26"/>
    <p:sldId id="327" r:id="rId27"/>
    <p:sldId id="330" r:id="rId28"/>
    <p:sldId id="328" r:id="rId29"/>
    <p:sldId id="329" r:id="rId30"/>
    <p:sldId id="310" r:id="rId31"/>
    <p:sldId id="331" r:id="rId32"/>
    <p:sldId id="332" r:id="rId33"/>
    <p:sldId id="30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0" d="100"/>
          <a:sy n="100" d="100"/>
        </p:scale>
        <p:origin x="86" y="20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30 456 0 0,'8'-1'143'0'0,"4"-3"2139"0"0,-10 3-1599 0 0,1 0 1 0 0,-1 0-1 0 0,0 0 1 0 0,1 1-1 0 0,-1-1 1 0 0,5 0-1 0 0,47-3 2700 0 0,0 0-3635 0 0,52-2 198 0 0,-72 2 48 0 0,-22 4 15 0 0,0 0 1 0 0,18 2-1 0 0,-3 1 28 0 0,-16-2-7 0 0,-1 0 0 0 0,1 1 0 0 0,-1 0 0 0 0,0 1 0 0 0,13 5 0 0 0,-20-7-14 0 0,0 0 0 0 0,0 0 0 0 0,0 0 0 0 0,0 1 0 0 0,-1-1 0 0 0,1 1-1 0 0,0 0 1 0 0,-1 0 0 0 0,1 0 0 0 0,-1 0 0 0 0,0 0 0 0 0,0 0 0 0 0,0 1-1 0 0,0-1 1 0 0,0 1 0 0 0,0-1 0 0 0,-1 1 0 0 0,1 0 0 0 0,-1 0 0 0 0,0 0 0 0 0,0 0-1 0 0,1 3 1 0 0,1 9 126 0 0,-3-12-113 0 0,1 0 1 0 0,-1 0 0 0 0,1 0-1 0 0,-1 1 1 0 0,0-1 0 0 0,0 0 0 0 0,0 0-1 0 0,0 0 1 0 0,-1 0 0 0 0,-1 6-1 0 0,-6 12 288 0 0,-2 1-1 0 0,0-2 0 0 0,-24 36 1 0 0,21-39-71 0 0,-26 28 1 0 0,2-3 12 0 0,-113 131 347 0 0,105-126-33 0 0,-97 79 0 0 0,114-104-394 0 0,15-11-53 0 0,1-1 1 0 0,-2-1-1 0 0,-24 14 1 0 0,-7-2 141 0 0,45-21-298 0 0,0 0 1 0 0,0-1-1 0 0,0 1 0 0 0,0 0 1 0 0,0 0-1 0 0,0 0 0 0 0,0-1 1 0 0,0 1-1 0 0,0 0 0 0 0,0 0 1 0 0,0-1-1 0 0,0 1 1 0 0,0 0-1 0 0,0 0 0 0 0,0 0 1 0 0,0-1-1 0 0,0 1 0 0 0,0 0 1 0 0,0 0-1 0 0,0-1 1 0 0,0 1-1 0 0,0 0 0 0 0,0 0 1 0 0,0 0-1 0 0,0-1 0 0 0,0 1 1 0 0,1 0-1 0 0,-1 0 0 0 0,0 0 1 0 0,0-1-1 0 0,11-10-3770 0 0,5 0-1274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5 5984 0 0,'-25'-4'541'0'0,"1"8"-434"0"0,-50 2 6808 0 0,60-4-6321 0 0,5 0-575 0 0,-1 1 0 0 0,1 0 0 0 0,0 0 0 0 0,0 1 0 0 0,-12 7 1 0 0,-3 3 18 0 0,0 2 0 0 0,1 0 0 0 0,-29 26 0 0 0,46-36-23 0 0,0 0 1 0 0,1 1-1 0 0,0-1 1 0 0,0 1-1 0 0,0 0 1 0 0,1 0-1 0 0,-4 10 1 0 0,-20 57-3 0 0,7-15 178 0 0,16-48-175 0 0,-1 2 5 0 0,0 0 0 0 0,1 1 1 0 0,0 0-1 0 0,1 1 0 0 0,1-1 1 0 0,0 0-1 0 0,1 1 0 0 0,0 16 1 0 0,1-18-22 0 0,0 0 0 0 0,0 1 0 0 0,-2-1 0 0 0,1 0 0 0 0,-8 19 0 0 0,9-27 0 0 0,-1 0 0 0 0,1 0 0 0 0,0 0 0 0 0,1 0 0 0 0,-1 0 0 0 0,1 0 0 0 0,0 0 0 0 0,0 0 0 0 0,1 1 0 0 0,-1-1 0 0 0,3 7 0 0 0,0 8 0 0 0,10 68-43 0 0,2 30-48 0 0,-10-24 81 0 0,-4-76 10 0 0,-1 0 0 0 0,0 0 0 0 0,-2 0 0 0 0,0 0 0 0 0,0 0 0 0 0,-2 0 0 0 0,0-1 0 0 0,-2 0 0 0 0,-12 31 0 0 0,8-30 0 0 0,7-15 0 0 0,1 0 0 0 0,0 1 0 0 0,0-1 0 0 0,1 1 0 0 0,-1 0 0 0 0,1 0 0 0 0,-1 4 0 0 0,1-5 4 0 0,-1 1 0 0 0,1 0 0 0 0,-1 0 0 0 0,1-1 0 0 0,-1 1 0 0 0,0-1 0 0 0,-1 1 0 0 0,1-1 0 0 0,0 0 0 0 0,-1 0 0 0 0,0 0 0 0 0,-3 3 0 0 0,-17 21 137 0 0,18-20-108 0 0,2-2 8 0 0,-1 1 0 0 0,1-1 0 0 0,-1 0 0 0 0,-1 0 0 0 0,1 0 0 0 0,-1 0-1 0 0,0-1 1 0 0,-5 4 0 0 0,-101 59 391 0 0,105-62-451 0 0,0-2 0 0 0,-1 1 1 0 0,1 0-1 0 0,-1-1 0 0 0,1-1 0 0 0,-13 5 0 0 0,14-7 16 0 0,0 1 0 0 0,0-1 0 0 0,1 0 0 0 0,-1 0 0 0 0,0 0 0 0 0,0 0 0 0 0,1-1 0 0 0,-1 0 0 0 0,-8-3 0 0 0,-36-9-1037 0 0,24 3-4160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12440 0 0,'0'0'1125'0'0,"8"0"106"0"0,67-2 2667 0 0,-19-3-3591 0 0,64-13-1 0 0,-85 12-251 0 0,-18 4-20 0 0,32-9-1 0 0,-35 7-33 0 0,-1 1 0 0 0,28-3 1 0 0,-28 5-51 0 0,0-1 1 0 0,-1 0-1 0 0,21-7 1 0 0,-16 4-502 0 0,36-7 0 0 0,-33 9-443 0 0,28-10-1 0 0,-21 2-28 0 0,-1 0-30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3 418 15408 0 0,'0'0'704'0'0,"-1"0"-648"0"0,1-1 0 0 0,0 0 1 0 0,-1 1-1 0 0,1-1 1 0 0,0 1-1 0 0,0-1 1 0 0,0 0-1 0 0,0 1 1 0 0,-1-1-1 0 0,1 1 1 0 0,0-1-1 0 0,0 0 1 0 0,0 1-1 0 0,0-1 1 0 0,1 0-1 0 0,-1 0 0 0 0,16-20 509 0 0,26-25 0 0 0,-10 13-567 0 0,-16 16 2 0 0,2-4 0 0 0,18-23 0 0 0,15-16 0 0 0,-3 3 0 0 0,11-14 0 0 0,-45 60 0 0 0,-13 10 0 0 0,1 0 0 0 0,-1 0 0 0 0,1 0 0 0 0,-1 0 0 0 0,0 0 0 0 0,0 0 0 0 0,1-1 0 0 0,-1 1 0 0 0,0 0 0 0 0,1-2 0 0 0,1-2 2 0 0,6-1-17 0 0,-7 6-53 0 0,21 44-12 0 0,-18-33 83 0 0,0-1 0 0 0,-1 1 0 0 0,0 0 0 0 0,-1 0-1 0 0,4 20 1 0 0,4 12-111 0 0,2 2 171 0 0,-8-26-116 0 0,1 0 0 0 0,0 0 0 0 0,17 32 0 0 0,-16-39-189 0 0,-5-8 0 0 0,1 1 0 0 0,-1-1 0 0 0,1 0 0 0 0,-1 0 0 0 0,1 0 0 0 0,1 0 0 0 0,-1-1 0 0 0,0 1 0 0 0,1-1 0 0 0,7 5 0 0 0,-4-1-1276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450 211 10656 0 0,'0'-2'488'0'0,"-2"-3"-379"0"0,-1 0 0 0 0,1 0 0 0 0,-1 0 0 0 0,-7-8 0 0 0,-3-7 10 0 0,5 7-125 0 0,2 0-1 0 0,-1 0 1 0 0,2-1 0 0 0,-6-18 0 0 0,7 19 13 0 0,0 1 1 0 0,-1 0-1 0 0,-11-20 0 0 0,15 30 283 0 0,-1 3-202 0 0,0-1 1 0 0,1 0 0 0 0,-1 0 0 0 0,0 1-1 0 0,0-1 1 0 0,0 1 0 0 0,1 0-1 0 0,-1-1 1 0 0,0 1 0 0 0,0 0 0 0 0,1 0-1 0 0,-1 0 1 0 0,1 0 0 0 0,-1 0 0 0 0,1 1-1 0 0,0-1 1 0 0,-1 0 0 0 0,1 1-1 0 0,0-1 1 0 0,-2 3 0 0 0,-2 4-69 0 0,0 1 0 0 0,-7 17-1 0 0,-3 4 163 0 0,-53 80-42 0 0,62-99-136 0 0,0 0 0 0 0,-9 22 0 0 0,-5 12-4 0 0,-11 7 0 0 0,15-26 0 0 0,0 1 0 0 0,-16 42 0 0 0,14-14 114 0 0,2 1 1 0 0,-12 84 0 0 0,26-120-70 0 0,-1 0 1 0 0,2 0-1 0 0,3 38 1 0 0,-1-47-48 0 0,0 0 1 0 0,1 1-1 0 0,1-1 1 0 0,0 0 0 0 0,0 0-1 0 0,1-1 1 0 0,1 1-1 0 0,6 12 1 0 0,-8-18-53 0 0,0 0 1 0 0,0 0-1 0 0,1 0 0 0 0,-1-1 1 0 0,1 1-1 0 0,0-1 0 0 0,1 0 1 0 0,-1 0-1 0 0,1 0 0 0 0,0-1 1 0 0,-1 1-1 0 0,2-1 0 0 0,-1 0 1 0 0,0-1-1 0 0,11 5 0 0 0,-6-4-192 0 0,1 1-1 0 0,-1-1 1 0 0,1-1-1 0 0,0 0 1 0 0,0 0-1 0 0,0-1 0 0 0,0-1 1 0 0,0 1-1 0 0,0-2 1 0 0,16-2-1 0 0,13-7-495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14368 0 0,'0'0'1097'0'0,"4"7"-632"0"0,-1-3-476 0 0,0-1 0 0 0,0 0 1 0 0,0 0-1 0 0,1 0 0 0 0,-1 0 0 0 0,7 3 0 0 0,5 6-165 0 0,8 13-136 0 0,-15-18 249 0 0,-1 1 0 0 0,0 0-1 0 0,12 18 1 0 0,-15-18-20 0 0,1 0 0 0 0,-1 1 1 0 0,0 0-1 0 0,5 17 0 0 0,-8-20 43 0 0,0 1-1 0 0,-1-1 1 0 0,1 0-1 0 0,-1 0 1 0 0,0 1-1 0 0,-1-1 0 0 0,0 0 1 0 0,-2 10-1 0 0,1-6 77 0 0,-1 1 1 0 0,-9 20-1 0 0,10-26-26 0 0,0-1 0 0 0,-1 1 1 0 0,0-1-1 0 0,0 0 0 0 0,0 0 1 0 0,0 0-1 0 0,0 0 0 0 0,-8 6 1 0 0,-33 25-1 0 0,35-31 22 0 0,8-3-85 0 0,-1-16-799 0 0,0-4-2496 0 0,6-6-1097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1376 0 0,'-2'2'2348'0'0,"-16"18"5764"0"0,13-13-7788 0 0,0-2-1 0 0,0 1 1 0 0,-1 0 0 0 0,-7 5-1 0 0,7-6-153 0 0,-1 1-1 0 0,1 0 1 0 0,-10 12-1 0 0,-8 9 89 0 0,-13 8 25 0 0,2 2 0 0 0,-51 70 1 0 0,77-91-252 0 0,1-1 0 0 0,0 2 1 0 0,1-1-1 0 0,1 1 0 0 0,-7 29 1 0 0,7-23-19 0 0,1-5 22 0 0,2 1 1 0 0,-3 33 0 0 0,3-23 26 0 0,2-15-33 0 0,0 0 0 0 0,1-1 0 0 0,0 1 0 0 0,1 0 0 0 0,1 0 0 0 0,0-1 0 0 0,1 1 0 0 0,0-1 0 0 0,8 19 0 0 0,-8-23-103 0 0,2 0 1 0 0,-1-1 0 0 0,1 1-1 0 0,0-1 1 0 0,7 9 0 0 0,-10-15 0 0 0,1 0 0 0 0,-1 1 0 0 0,0-1 0 0 0,0-1 0 0 0,1 1 0 0 0,-1 0 0 0 0,1-1 0 0 0,0 1 0 0 0,-1-1 0 0 0,1 1 0 0 0,0-1 0 0 0,0 0 0 0 0,0-1 0 0 0,0 1 0 0 0,0 0 0 0 0,0-1 0 0 0,0 1 0 0 0,0-1 0 0 0,0 0 1 0 0,5-1-1 0 0,-5 1-91 0 0,0-1 0 0 0,0 1 0 0 0,-1-1 0 0 0,1 0 1 0 0,0 0-1 0 0,0 0 0 0 0,-1 0 0 0 0,1-1 1 0 0,-1 1-1 0 0,1-1 0 0 0,2-1 0 0 0,18-14-4251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54 274 6912 0 0,'-2'0'314'0'0,"-50"8"10619"0"0,53-9-10916 0 0,1 0-1 0 0,-1 0 1 0 0,0 0-1 0 0,1 1 1 0 0,-1-1-1 0 0,0 0 1 0 0,1 1-1 0 0,-1 0 1 0 0,4-1-1 0 0,-1-1-5 0 0,4-1-14 0 0,1 1 0 0 0,17-3 0 0 0,6-2-94 0 0,20-7-404 0 0,-1 3 0 0 0,72-6 0 0 0,3 3-1441 0 0,-91 7 1246 0 0</inkml:trace>
  <inkml:trace contextRef="#ctx0" brushRef="#br0" timeOffset="1">1295 0 4608 0 0,'0'0'353'0'0,"-2"1"155"0"0,-27 12 6524 0 0,-2 3-3424 0 0,-16 7-2848 0 0,43-21-750 0 0,0 0 0 0 0,1 1 0 0 0,-1-1 0 0 0,0 1 0 0 0,1 0 0 0 0,-1 0 0 0 0,1 0 0 0 0,0 0 0 0 0,-3 5-1 0 0,-12 11-10 0 0,-3-1 4 0 0,-43 44-79 0 0,50-47 59 0 0,-69 81-84 0 0,65-73 72 0 0,2 1-1 0 0,-19 35 0 0 0,20-31 18 0 0,2 1 0 0 0,2 0-1 0 0,0 1 1 0 0,-9 45-1 0 0,16-52-21 0 0,1 0-1 0 0,1 0 1 0 0,0 0-1 0 0,2 1 1 0 0,1-1-1 0 0,7 41 1 0 0,-6-52-228 0 0,2 11 314 0 0,10 33 0 0 0,-11-50-615 0 0,-1 1 0 0 0,1-1 0 0 0,0 0 0 0 0,0 0 1 0 0,1 0-1 0 0,0 0 0 0 0,0-1 0 0 0,0 1 0 0 0,9 7 0 0 0,3 0-4010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16783 0 0,'-1'2'382'0'0,"-3"1"-132"0"0,1 1 0 0 0,0 0 0 0 0,0 0 0 0 0,-5 9 0 0 0,-8 12-34 0 0,4-11-214 0 0,6-8-48 0 0,1 1 0 0 0,-9 12 0 0 0,-3 7-371 0 0,-33 37 0 0 0,-1 3-406 0 0,37-45 625 0 0,-51 76-424 0 0,55-79 659 0 0,1 1 1 0 0,0-1-1 0 0,-10 34 1 0 0,13-29 121 0 0,0-1 1 0 0,2 1-1 0 0,-2 30 1 0 0,5-42-106 0 0,1-1 1 0 0,0 0 0 0 0,1 1-1 0 0,0-1 1 0 0,1 0-1 0 0,0 0 1 0 0,1 0-1 0 0,0 0 1 0 0,7 17-1 0 0,-9-25-62 0 0,1 1 0 0 0,0 0 0 0 0,-1-1 0 0 0,1 1-1 0 0,0-1 1 0 0,0 1 0 0 0,0-1 0 0 0,1 0 0 0 0,-1 0-1 0 0,1 0 1 0 0,4 3 0 0 0,-5-4-46 0 0,0 0 1 0 0,0-1-1 0 0,0 1 1 0 0,0 0-1 0 0,0-1 1 0 0,0 1-1 0 0,0-1 1 0 0,0 0-1 0 0,0 0 1 0 0,0 0-1 0 0,0 0 1 0 0,0 0-1 0 0,0 0 1 0 0,0 0-1 0 0,0-1 1 0 0,0 1-1 0 0,0-1 1 0 0,0 1-1 0 0,0-1 1 0 0,0 0-1 0 0,3-1 1 0 0,9-8-816 0 0,0 0 1 0 0,-1 0-1 0 0,0-1 1 0 0,0-1 0 0 0,-1 0-1 0 0,12-18 1 0 0,25-34-2745 0 0</inkml:trace>
  <inkml:trace contextRef="#ctx0" brushRef="#br0" timeOffset="1">68 318 5064 0 0,'0'0'224'0'0,"-9"8"48"0"0,-7-5-272 0 0,7 5 0 0 0,-3-3 0 0 0,-10 1 11319 0 0,22 6-10847 0 0,5-9-472 0 0,7 5-160 0 0,1-8 0 0 0,-4 3-935 0 0,8-3-185 0 0,3-3-40 0 0,4-2-8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16671 0 0,'0'0'1816'0'0,"10"4"-1120"0"0,-1 6-738 0 0,-1 0 0 0 0,-1 0-1 0 0,1 1 1 0 0,-2 0 0 0 0,1 0-1 0 0,-2 0 1 0 0,0 1 0 0 0,0 0-1 0 0,5 22 1 0 0,-2-1 5 0 0,-2 0 1 0 0,4 53-1 0 0,-10-62 42 0 0,-3 33 0 0 0,1-27 28 0 0,-4 20 44 0 0,-2-1 1 0 0,-28 95-1 0 0,33-131-64 0 0,-10 27-70 0 0,-1-1 0 0 0,-2 0 0 0 0,-2 0 0 0 0,-2-2 0 0 0,-1 0 0 0 0,-26 34 0 0 0,37-58-332 0 0,-16 16 0 0 0,-1-6-4326 0 0,5-11-891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217 769 14280 0 0,'0'0'1297'0'0,"-1"2"-1068"0"0,-12 15-201 0 0,10-13 209 0 0,0-1 0 0 0,1 1 0 0 0,-1 0-1 0 0,1 0 1 0 0,-1 0 0 0 0,-1 6-1 0 0,1-1 57 0 0,-1 0 0 0 0,0-1-1 0 0,-1 0 1 0 0,-7 11-1 0 0,-1 2-959 0 0,10-17 526 0 0,0 1-1 0 0,0-1 1 0 0,0 0-1 0 0,0 0 1 0 0,-6 4-1 0 0,-9 11-457 0 0,12-13 363 0 0,1 1-1 0 0,-2-2 0 0 0,1 1 0 0 0,0-1 0 0 0,-1 0 0 0 0,0 0 0 0 0,-1-1 0 0 0,1 1 0 0 0,-10 2 0 0 0,-7 4-465 0 0</inkml:trace>
  <inkml:trace contextRef="#ctx0" brushRef="#br0" timeOffset="1">1119 1 7832 0 0,'0'2'5484'0'0,"-4"38"5"0"0,-13 22-5131 0 0,4-15-343 0 0,5-22-122 0 0,-17 41-1 0 0,14-41 54 0 0,-9 36 0 0 0,19-60 54 0 0,-23 109 0 0 0,22-95 0 0 0,0 0 0 0 0,1 1 0 0 0,1-1 0 0 0,0 0 0 0 0,4 20 0 0 0,-1-13-5 0 0,-2-13-1 0 0,0 0 0 0 0,0 0 0 0 0,1 0-1 0 0,0 0 1 0 0,1-1 0 0 0,0 1 0 0 0,1-1 0 0 0,-1 1 0 0 0,6 7 0 0 0,-8-14 2 0 0,0-1 0 0 0,0 1 1 0 0,1-1-1 0 0,-1 0 1 0 0,0 1-1 0 0,1-1 0 0 0,-1 0 1 0 0,0 0-1 0 0,1 0 0 0 0,0 0 1 0 0,-1 0-1 0 0,1 0 0 0 0,-1-1 1 0 0,1 1-1 0 0,0 0 0 0 0,0-1 1 0 0,-1 1-1 0 0,1-1 0 0 0,0 0 1 0 0,0 1-1 0 0,0-1 0 0 0,0 0 1 0 0,-1 0-1 0 0,1 0 1 0 0,0-1-1 0 0,0 1 0 0 0,0 0 1 0 0,-1-1-1 0 0,1 1 0 0 0,0-1 1 0 0,0 1-1 0 0,-1-1 0 0 0,1 0 1 0 0,0 0-1 0 0,-1 0 0 0 0,1 0 1 0 0,1-1-1 0 0,3-3-31 0 0,0 0-1 0 0,0 0 1 0 0,0-1 0 0 0,0 1-1 0 0,-1-1 1 0 0,0-1 0 0 0,6-9-1 0 0,46-67-700 0 0,9-15-3623 0 0,-48 67-673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2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24 9240 0 0,'-12'-3'984'0'0,"7"1"-912"0"0,1 0 0 0 0,-1 1 0 0 0,0-1 1 0 0,0 1-1 0 0,-5 0 0 0 0,-17-5 808 0 0,19 4-700 0 0,1 1 0 0 0,0-1 0 0 0,-1 2 0 0 0,1-1 0 0 0,-1 1 0 0 0,-9 1 0 0 0,0-1 185 0 0,3 5 190 0 0,7-2-400 0 0,-21-1 606 0 0,23-2-700 0 0,0 0-1 0 0,0 0 1 0 0,0 1 0 0 0,0 0 0 0 0,-8 2 0 0 0,12-3-54 0 0,1 0 0 0 0,0 0 0 0 0,-1 1-1 0 0,1-1 1 0 0,0 0 0 0 0,-1 0 0 0 0,1 0 0 0 0,0 1-1 0 0,0-1 1 0 0,-1 0 0 0 0,1 1 0 0 0,0-1 0 0 0,0 0-1 0 0,0 0 1 0 0,-1 1 0 0 0,1-1 0 0 0,0 0 0 0 0,0 1-1 0 0,0-1 1 0 0,-1 1 0 0 0,0 2 13 0 0,-5 3 8 0 0,0 0 0 0 0,-15 11 0 0 0,13-11-3 0 0,-1 1 0 0 0,-8 9 0 0 0,10-8 3 0 0,-1 1 10 0 0,0 0 0 0 0,-13 19 0 0 0,19-24-32 0 0,1-1 0 0 0,-1 1 0 0 0,0-1 1 0 0,1 1-1 0 0,0-1 0 0 0,0 1 0 0 0,0 0 1 0 0,0-1-1 0 0,1 1 0 0 0,0 0 0 0 0,-1 0 0 0 0,1 0 1 0 0,1 6-1 0 0,3 12 3 0 0,-1-7 30 0 0,1 28 0 0 0,-4-40-34 0 0,0 1 0 0 0,0-1 0 0 0,0 1 0 0 0,0-1-1 0 0,-1 1 1 0 0,0-1 0 0 0,0 0 0 0 0,0 1 0 0 0,0-1-1 0 0,0 0 1 0 0,-1 0 0 0 0,1 0 0 0 0,-4 6 0 0 0,-12 9 52 0 0,13-13-37 0 0,-1-1-1 0 0,1 1 0 0 0,0 0 1 0 0,1 0-1 0 0,-1 0 0 0 0,1 1 1 0 0,0-1-1 0 0,-4 12 1 0 0,3 1 46 0 0,0 1 0 0 0,2 0 0 0 0,-1 33 0 0 0,2-24-56 0 0,1-18 0 0 0,0 0 0 0 0,1 0 0 0 0,1 0 0 0 0,0 0 0 0 0,0 0 0 0 0,1 0 0 0 0,0 0 0 0 0,5 9 0 0 0,8 26 28 0 0,-13-33-23 0 0,1 0 0 0 0,1 0-1 0 0,0-1 1 0 0,1 1 0 0 0,0-1-1 0 0,0 0 1 0 0,1-1-1 0 0,1 0 1 0 0,-1 0 0 0 0,2 0-1 0 0,-1-1 1 0 0,1-1 0 0 0,1 1-1 0 0,0-1 1 0 0,11 7 0 0 0,2-1-8 0 0,-5-1 13 0 0,2-2-1 0 0,-1 0 1 0 0,27 10-1 0 0,-36-17 3 0 0,0 0-1 0 0,0-2 0 0 0,1 1 1 0 0,0-1-1 0 0,-1 0 0 0 0,16 0 1 0 0,-19-3-220 0 0,0 1 1 0 0,0-1-1 0 0,0 0 0 0 0,-1-1 1 0 0,1 1-1 0 0,-1-1 1 0 0,1-1-1 0 0,-1 1 1 0 0,1-1-1 0 0,-1 0 0 0 0,7-5 1 0 0,4-5-5056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88 11520 0 0,'-2'1'886'0'0,"-62"13"5173"0"0,74-14-5602 0 0,329-52-337 0 0,-271 41-723 0 0,-1 0-1029 0 0,-23-1-2422 0 0,-2-5-1443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4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7832 0 0,'0'0'602'0'0,"1"1"-395"0"0,7 7 641 0 0,1-1-1 0 0,-1-1 1 0 0,1 1 0 0 0,19 9 0 0 0,-21-12-658 0 0,0 0 1 0 0,14 11-1 0 0,-2 0 151 0 0,-14-11-192 0 0,1 1 1 0 0,-1 1 0 0 0,0-1-1 0 0,0 1 1 0 0,-1-1 0 0 0,5 8-1 0 0,15 18 496 0 0,-18-23-500 0 0,0 0 1 0 0,0 0 0 0 0,0 0-1 0 0,-1 1 1 0 0,-1-1 0 0 0,7 18-1 0 0,-10-24-125 0 0,8 18 209 0 0,-1 1 0 0 0,-2 0 1 0 0,0 0-1 0 0,-1 1 0 0 0,3 22 0 0 0,-7-28-232 0 0,0-1 0 0 0,-1 0 0 0 0,-1 1 0 0 0,-1-1-1 0 0,0 0 1 0 0,0 1 0 0 0,-2-1 0 0 0,0-1 0 0 0,-1 1 0 0 0,-8 19-1 0 0,0-8 219 0 0,-2 0-1 0 0,-31 42 1 0 0,-45 43 35 0 0,37-48-1761 0 0,27-32-78 0 0,-2-1 0 0 0,-44 35-1 0 0,39-39 232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5064 0 0,'0'0'389'0'0,"2"0"-250"0"0,4-2 351 0 0,-5 1 236 0 0,22-6 8550 0 0,8 1-6005 0 0,-4 3-3567 0 0,40-10 1 0 0,-2 0-278 0 0,101-18 1048 0 0,-97 14-3377 0 0,-52 10-1116 0 0,-4 0-1056 0 0</inkml:trace>
  <inkml:trace contextRef="#ctx0" brushRef="#br0" timeOffset="1">395 3 6912 0 0,'-17'-2'528'0'0,"14"1"-155"0"0,-9 3 3255 0 0,10-1-3529 0 0,0-1 0 0 0,0 2 1 0 0,0-1-1 0 0,1 0 0 0 0,-1 0 0 0 0,1 0 1 0 0,-1 1-1 0 0,1-1 0 0 0,-1 1 0 0 0,1-1 1 0 0,0 1-1 0 0,0 0 0 0 0,-1 0 0 0 0,1-1 0 0 0,1 1 1 0 0,-1 0-1 0 0,-1 3 0 0 0,0 2-165 0 0,0 1 0 0 0,1-1 0 0 0,-1 12 0 0 0,0 2 259 0 0,-3 38 979 0 0,4-35-717 0 0,-5 26 0 0 0,-1-10-237 0 0,1-5-110 0 0,-2-1 0 0 0,-1 1 0 0 0,-14 35 0 0 0,4-29-322 0 0,-1 0 1 0 0,-28 40 0 0 0,45-75-389 0 0,0 0 0 0 0,0 0 1 0 0,-3 12-1 0 0,0-1-2145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12584 0 0,'0'0'1134'0'0,"1"-2"-931"0"0,1-3-197 0 0,1 0 0 0 0,-1 0 0 0 0,1 0 0 0 0,1 1 0 0 0,-1-1 0 0 0,1 1 0 0 0,-1-1 0 0 0,1 1 0 0 0,0 1 0 0 0,1-1 0 0 0,6-4 0 0 0,3-3 9 0 0,11-9-17 0 0,9-8-70 0 0,-13 8-5 0 0,-1-1 0 0 0,-1-1 0 0 0,-1 0 0 0 0,-1-1 0 0 0,19-35 0 0 0,-25 35 37 0 0,11-22-15 0 0,-19 41 70 0 0,-1 0 0 0 0,1 0 0 0 0,0 0 0 0 0,0 0 0 0 0,1 0 0 0 0,-1 1 0 0 0,7-5 0 0 0,2-4 0 0 0,-12 12-15 0 0,0 0 0 0 0,0 0 0 0 0,0 0 0 0 0,0 0 0 0 0,0 0 1 0 0,0 0-1 0 0,0-1 0 0 0,0 1 0 0 0,0 0 0 0 0,0 0 0 0 0,0 0 1 0 0,0 0-1 0 0,0 0 0 0 0,0 0 0 0 0,0 0 0 0 0,0 0 0 0 0,1 0 1 0 0,-1 0-1 0 0,0 0 0 0 0,0 0 0 0 0,0 0 0 0 0,0 0 0 0 0,0-1 1 0 0,0 1-1 0 0,0 0 0 0 0,0 0 0 0 0,0 0 0 0 0,0 0 0 0 0,0 0 1 0 0,1 0-1 0 0,-1 0 0 0 0,0 0 0 0 0,0 0 0 0 0,0 0 1 0 0,0 0-1 0 0,0 0 0 0 0,0 0 0 0 0,0 0 0 0 0,0 0 0 0 0,0 0 1 0 0,0 0-1 0 0,1 0 0 0 0,-1 0 0 0 0,0 1 0 0 0,0-1 0 0 0,0 0 1 0 0,0 0-1 0 0,0 0 0 0 0,0 0 0 0 0,0 0 0 0 0,0 0 0 0 0,0 0 1 0 0,0 0-1 0 0,0 0 0 0 0,0 0 0 0 0,0 0 0 0 0,0 0 0 0 0,0 0 1 0 0,1 0-1 0 0,-1 1 0 0 0,0-1 0 0 0,0 0 0 0 0,0 5 11 0 0,1 0 0 0 0,-1 1 0 0 0,1-1 0 0 0,-2 8 0 0 0,0 2-2 0 0,-5 63 65 0 0,0-1-14 0 0,3 12 56 0 0,0-46-49 0 0,4 49 0 0 0,0-63-48 0 0,-1-19-13 0 0,1-1-1 0 0,-1 1 1 0 0,2 0 0 0 0,-1-1 0 0 0,6 18 0 0 0,-1-9 38 0 0,-6-15-28 0 0,1 0 1 0 0,0 0-1 0 0,0 0 1 0 0,0 0-1 0 0,0 0 0 0 0,1 0 1 0 0,-1 0-1 0 0,3 3 1 0 0,6 5 50 0 0,-6-11-69 0 0,-3 0 13 0 0,1 0 13 0 0,0 1 0 0 0,0-1 0 0 0,-1 0 0 0 0,1 0 0 0 0,0 0 0 0 0,0 0 0 0 0,0 0 0 0 0,0 0 0 0 0,0 0 0 0 0,-1-1 0 0 0,1 1 0 0 0,0 0 0 0 0,0-1 0 0 0,0 0 0 0 0,-1 1 0 0 0,1-1 0 0 0,0 0 0 0 0,-1 0 0 0 0,1 0 0 0 0,1-1 0 0 0,3-3 87 0 0,-1 0 0 0 0,1 0 1 0 0,6-9-1 0 0,-11 14-104 0 0,7-10 101 0 0,0 1 1 0 0,-1-1 0 0 0,0-1 0 0 0,8-15 0 0 0,-6 9-145 0 0,1-1 0 0 0,15-18 1 0 0,10-16-164 0 0,23-39-219 0 0,-58 91 414 0 0,0 0 1 0 0,0 0 0 0 0,0-1 0 0 0,1 1-1 0 0,-1 0 1 0 0,0 0 0 0 0,0-1 0 0 0,1 1-1 0 0,-1 0 1 0 0,0 0 0 0 0,0 0 0 0 0,1-1-1 0 0,-1 1 1 0 0,0 0 0 0 0,1 0 0 0 0,-1 0-1 0 0,0 0 1 0 0,0 0 0 0 0,1 0 0 0 0,-1-1-1 0 0,0 1 1 0 0,1 0 0 0 0,-1 0 0 0 0,0 0-1 0 0,1 0 1 0 0,-1 0 0 0 0,0 0 0 0 0,1 0-1 0 0,-1 1 1 0 0,0-1 0 0 0,1 0 0 0 0,-1 0 0 0 0,0 0-1 0 0,1 0 1 0 0,-1 0 0 0 0,0 0 0 0 0,1 1-1 0 0,10 12-42 0 0,-8-8 41 0 0,0 0 0 0 0,0 0 1 0 0,-1 1-1 0 0,2 6 0 0 0,21 106 221 0 0,-22-97-170 0 0,-3-19-50 0 0,0 0 0 0 0,0 1-1 0 0,0-1 1 0 0,0 0 0 0 0,1 0 0 0 0,-1 0 0 0 0,1 0 0 0 0,0 1 0 0 0,-1-1 0 0 0,1 0 0 0 0,0 0 0 0 0,0 0 0 0 0,0-1 0 0 0,0 1 0 0 0,1 0-1 0 0,-1 0 1 0 0,0 0 0 0 0,1-1 0 0 0,1 2 0 0 0,14 17-66 0 0,-16-18 83 0 0,1 0 0 0 0,-1 0 0 0 0,0 0 0 0 0,1 0 0 0 0,0 0 0 0 0,-1 0 0 0 0,1-1 0 0 0,0 1-1 0 0,0-1 1 0 0,0 1 0 0 0,0-1 0 0 0,0 0 0 0 0,0 0 0 0 0,4 2 0 0 0,0-1 84 0 0,1 0-1 0 0,0-1 1 0 0,0 1 0 0 0,0-1-1 0 0,0-1 1 0 0,0 1-1 0 0,0-1 1 0 0,0 0 0 0 0,0-1-1 0 0,0 1 1 0 0,0-2 0 0 0,10-2-1 0 0,-3 0 107 0 0,-1-1-1 0 0,0-1 0 0 0,0-1 1 0 0,-1 1-1 0 0,0-2 1 0 0,0 0-1 0 0,0 0 0 0 0,-1-1 1 0 0,14-14-1 0 0,-9 4-238 0 0,92-117 357 0 0,-94 116-240 0 0,0 0-1 0 0,-2-1 0 0 0,-1 0 0 0 0,10-24 1 0 0,-9 13 67 0 0,-1-1 0 0 0,-2-1 1 0 0,8-50-1 0 0,-17 79-151 0 0,0-1 0 0 0,-1 1-1 0 0,1 0 1 0 0,-1 0 0 0 0,0 0-1 0 0,0 0 1 0 0,-1 0 0 0 0,1 0 0 0 0,-1 0-1 0 0,0 0 1 0 0,-1 1 0 0 0,1-1-1 0 0,-1 1 1 0 0,-3-6 0 0 0,-3-4-248 0 0,7 11 128 0 0,0 0 1 0 0,0 1-1 0 0,-1-1 0 0 0,1 1 1 0 0,-1-1-1 0 0,1 1 0 0 0,-5-3 1 0 0,-7-6-1573 0 0,2 0 493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4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8 167 9672 0 0,'0'0'748'0'0,"-7"0"5170"0"0,13 0-5595 0 0,5 0-224 0 0,1 0-1 0 0,-1-1 1 0 0,15-2-1 0 0,66-11 1526 0 0,-13 3-1339 0 0,9-2-1107 0 0,39-23 703 0 0,-7 2 127 0 0,-102 29-171 0 0,25-11 0 0 0,7-2-533 0 0,-19 7-297 0 0,-18 7 449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195 478 5064 0 0,'2'-8'528'0'0,"-2"5"-515"0"0,-1 1 0 0 0,1 0 0 0 0,-1 0 1 0 0,0-1-1 0 0,0 1 0 0 0,0 0 0 0 0,0 0 0 0 0,0 0 1 0 0,0 0-1 0 0,-1 0 0 0 0,1 1 0 0 0,-1-1 0 0 0,-2-2 1 0 0,-9-15 290 0 0,4 1-100 0 0,7 12-138 0 0,0 0 0 0 0,-1 0 0 0 0,-5-7 0 0 0,-2-1-29 0 0,6 10-63 0 0,0-1 1 0 0,0-1-1 0 0,1 1 0 0 0,0 0 1 0 0,-5-12-1 0 0,7 14 35 0 0,-1 0 0 0 0,1 0 1 0 0,-1 0-1 0 0,0 1 0 0 0,0-1 1 0 0,0 0-1 0 0,0 1 0 0 0,-1-1 1 0 0,-3-2-1 0 0,4 3 30 0 0,0 0 0 0 0,0 0 0 0 0,0 0 0 0 0,0-1 0 0 0,0 1-1 0 0,0 0 1 0 0,1-1 0 0 0,-1 1 0 0 0,1-1 0 0 0,-1 0 0 0 0,0-4 0 0 0,-15-74 2330 0 0,16 76-2271 0 0,0 0-1 0 0,0 1 1 0 0,1-1-1 0 0,0 0 1 0 0,0 0 0 0 0,0 1-1 0 0,0-1 1 0 0,1 0-1 0 0,0 0 1 0 0,0 1-1 0 0,0-1 1 0 0,0 1 0 0 0,1-1-1 0 0,0 1 1 0 0,4-9-1 0 0,-3 8-40 0 0,-1 0-1 0 0,0 0 0 0 0,-1 0 1 0 0,1 0-1 0 0,-1-1 0 0 0,0 1 1 0 0,1-10-1 0 0,-2 14-52 0 0,0 0 0 0 0,0 0 1 0 0,0 0-1 0 0,0 0 0 0 0,1 0 0 0 0,-1 0 0 0 0,0 0 1 0 0,1 0-1 0 0,-1 0 0 0 0,1 0 0 0 0,-1 0 1 0 0,1 0-1 0 0,-1 0 0 0 0,1 0 0 0 0,1-1 0 0 0,-2 2 0 0 0,0 0-1 0 0,0-1 0 0 0,1 1 0 0 0,-1 0 0 0 0,0 0 0 0 0,0 0 1 0 0,0 0-1 0 0,0-1 0 0 0,1 1 0 0 0,-1 0 0 0 0,0 0 0 0 0,0 0 1 0 0,0-1-1 0 0,0 1 0 0 0,0 0 0 0 0,0 0 0 0 0,0-1 0 0 0,0 1 0 0 0,1 0 1 0 0,-1 0-1 0 0,0 0 0 0 0,0-1 0 0 0,0 1 0 0 0,0 0 0 0 0,0 0 1 0 0,0-1-1 0 0,0 1 0 0 0,-1 0 0 0 0,1 0 0 0 0,0-1 0 0 0,0 1 0 0 0,0 0 1 0 0,0 0-1 0 0,0-1 0 0 0,0 1 0 0 0,0 0 0 0 0,0 0 0 0 0,-1 0 1 0 0,1-1-1 0 0,0 1 0 0 0,0 0 0 0 0,0 0 0 0 0,0 0 0 0 0,-1 0 1 0 0,1 0-1 0 0,0-1 0 0 0,0 1 0 0 0,0 0 0 0 0,-1 0 0 0 0,1 0 0 0 0,-2-1 41 0 0,5-4 50 0 0,1 2 2317 0 0,-5 3-2389 0 0,1 1 1 0 0,-1-1-1 0 0,1 1 0 0 0,0-1 0 0 0,-1 1 0 0 0,1-1 1 0 0,0 1-1 0 0,-1-1 0 0 0,1 1 0 0 0,0-1 0 0 0,0 1 0 0 0,0 0 1 0 0,-1-1-1 0 0,1 1 0 0 0,0-1 0 0 0,0 1 0 0 0,0 0 1 0 0,0-1-1 0 0,0 1 0 0 0,0-1 0 0 0,0 1 0 0 0,0 0 0 0 0,0-1 1 0 0,0 1-1 0 0,1-1 0 0 0,-1 1 0 0 0,0 0 0 0 0,0-1 0 0 0,1 1 1 0 0,-1-1-1 0 0,1 2 0 0 0,1 3-38 0 0,-2-4 28 0 0,0 1 1 0 0,0 0 0 0 0,0-1 0 0 0,0 1 0 0 0,0 0 0 0 0,0-1 0 0 0,0 1 0 0 0,-1 0 0 0 0,1-1 0 0 0,0 1-1 0 0,-1-1 1 0 0,0 1 0 0 0,1 0 0 0 0,-1-1 0 0 0,0 1 0 0 0,0-1 0 0 0,-1 2 0 0 0,-5 12 89 0 0,2 11 169 0 0,-1-1 0 0 0,-12 31-1 0 0,15-49-235 0 0,1 1 0 0 0,0-1 0 0 0,1 1 0 0 0,-1-1 0 0 0,1 15 0 0 0,-1 3 14 0 0,1-19-44 0 0,-9 107 15 0 0,5-26 37 0 0,2-57-59 0 0,1 51 1 0 0,1-9 4 0 0,-1-50 17 0 0,2 0 0 0 0,2 28 1 0 0,-1-42-20 0 0,-1 1 0 0 0,0-1 0 0 0,-1 9 1 0 0,0-11 4 0 0,1 0 1 0 0,0 1-1 0 0,0-1 1 0 0,0 0-1 0 0,1 0 1 0 0,-1 0-1 0 0,2 0 1 0 0,1 7 0 0 0,27 89 56 0 0,-29-100-63 0 0,0 0 0 0 0,0 0 0 0 0,0 0 0 0 0,0 0 0 0 0,1 0 0 0 0,-1-1 0 0 0,1 1 0 0 0,0 0 0 0 0,-1-1 0 0 0,1 1 0 0 0,0-1 0 0 0,0 0 0 0 0,0 1 0 0 0,0-1 0 0 0,0 0 0 0 0,0 0 0 0 0,0 0 0 0 0,0 0 0 0 0,4 0 1 0 0,1 2-2 0 0,-5-2 0 0 0,1-1 0 0 0,-1 1 0 0 0,0-1 0 0 0,0 1 0 0 0,1-1 0 0 0,-1 0 0 0 0,0 0 0 0 0,0 0 0 0 0,1 0 0 0 0,-1 0-1 0 0,0 0 1 0 0,0-1 0 0 0,3 0 0 0 0,27-12-52 0 0,-26 10 42 0 0,19-8-512 0 0,-2-2 0 0 0,1 0 0 0 0,29-24 0 0 0,17-16-603 0 0,5 3-8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5:0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 1840 0 0,'3'-7'11148'0'0,"-30"7"-6491"0"0,7 1-4228 0 0,15 3-344 0 0,1-2 25 0 0,1 1-147 0 0,0-1-1 0 0,0 1 1 0 0,0 0 0 0 0,0-1 0 0 0,0 1 0 0 0,0 0 0 0 0,1 1 0 0 0,-1-1 0 0 0,1 0-1 0 0,0 1 1 0 0,0-1 0 0 0,0 1 0 0 0,1 0 0 0 0,-1 0 0 0 0,1 0 0 0 0,0-1-1 0 0,0 1 1 0 0,0 0 0 0 0,1 0 0 0 0,-1 8 0 0 0,0 1-18 0 0,0 0 0 0 0,-1 0 0 0 0,-5 18 0 0 0,3-13 20 0 0,3-10 107 0 0,0 0 0 0 0,1 0 1 0 0,0 1-1 0 0,0-1 0 0 0,3 13 0 0 0,-2-11 176 0 0,0-1-1 0 0,-1 1 0 0 0,-1 16 1 0 0,0-13-276 0 0,1 1 0 0 0,-1-1 0 0 0,4 23 1 0 0,-1-11-449 0 0,-3-2 89 0 0,1-20 383 0 0,-1 0-1 0 0,1 1 0 0 0,0-1 0 0 0,0 0 1 0 0,0 0-1 0 0,0 1 0 0 0,1-1 0 0 0,-1 0 0 0 0,1 0 1 0 0,0 0-1 0 0,1 4 0 0 0,9 10 56 0 0,-8-13-34 0 0,0 1-1 0 0,0-1 1 0 0,4 11-1 0 0,-6-13-12 0 0,0 0-1 0 0,0-1 0 0 0,0 1 0 0 0,0 0 0 0 0,1-1 0 0 0,-1 1 0 0 0,1-1 0 0 0,-1 1 0 0 0,1-1 1 0 0,-1 1-1 0 0,1-1 0 0 0,0 0 0 0 0,2 1 0 0 0,28 13 74 0 0,-22-12-16 0 0,-4-1-25 0 0,0 0 1 0 0,0 0 0 0 0,0-1 0 0 0,1 0-1 0 0,-1 0 1 0 0,13-1 0 0 0,33-5-92 0 0,-37 2-111 0 0,0-1 0 0 0,-1-1 0 0 0,0 0 0 0 0,0-1 0 0 0,25-15 0 0 0,-20 11-455 0 0,12-10-672 0 0,-6-2-60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5:0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92 446 920 0 0,'-29'-5'80'0'0,"5"5"1661"0"0,4 1 13979 0 0,17-1-15075 0 0,2 0-578 0 0,0 0 1 0 0,0 1-1 0 0,0-1 1 0 0,0 0-1 0 0,0 0 1 0 0,0 1-1 0 0,0-1 1 0 0,0 0-1 0 0,0 1 1 0 0,0-1-1 0 0,0 1 1 0 0,1-1-1 0 0,-1 1 1 0 0,-1 0-1 0 0,19 3-278 0 0,-2-1 87 0 0,1-1-1 0 0,0-1 0 0 0,0 0 1 0 0,22-3-1 0 0,65-11-142 0 0,-68 7 172 0 0,-1 1-87 0 0,-1-2 0 0 0,48-15-1 0 0,32-13-2102 0 0,16-7-992 0 0,-59 9 1344 0 0</inkml:trace>
  <inkml:trace contextRef="#ctx0" brushRef="#br0" timeOffset="1">895 12 10136 0 0,'0'0'464'0'0,"-3"0"-10"0"0,-7-4-294 0 0,10 4-153 0 0,0 0 1 0 0,0 0-1 0 0,0-1 0 0 0,0 1 0 0 0,0 0 0 0 0,0 0 0 0 0,1-1 0 0 0,-1 1 0 0 0,0 0 1 0 0,0 0-1 0 0,0 0 0 0 0,0-1 0 0 0,0 1 0 0 0,0 0 0 0 0,0 0 0 0 0,1-1 0 0 0,-1 1 1 0 0,0 0-1 0 0,0 0 0 0 0,0 0 0 0 0,0 0 0 0 0,1-1 0 0 0,-1 1 0 0 0,2-1 2038 0 0,11 1 231 0 0,-11-1-2257 0 0,1 1 1 0 0,0 0-1 0 0,0 0 0 0 0,0 0 1 0 0,0 1-1 0 0,0-1 0 0 0,0 1 1 0 0,0-1-1 0 0,0 1 0 0 0,0 0 1 0 0,5 3-1 0 0,-1-1-9 0 0,-5-2-16 0 0,0 0 1 0 0,-1-1 0 0 0,1 1 0 0 0,-1 0 0 0 0,0 0 0 0 0,1 0-1 0 0,-1 0 1 0 0,0 0 0 0 0,1 0 0 0 0,-1 1 0 0 0,1 1 0 0 0,12 9-47 0 0,-11-11 55 0 0,0 1-1 0 0,0-1 1 0 0,0 1-1 0 0,-1-1 1 0 0,1 1-1 0 0,-1 0 1 0 0,1 0-1 0 0,-1 0 1 0 0,0 1-1 0 0,0-1 1 0 0,0 0-1 0 0,0 1 1 0 0,0-1-1 0 0,-1 1 1 0 0,1 0-1 0 0,2 5 1 0 0,17 38 208 0 0,-14-35-127 0 0,-2 0-1 0 0,0 0 1 0 0,0 1-1 0 0,-1-1 1 0 0,0 1-1 0 0,2 15 1 0 0,-3 2 155 0 0,11 45 0 0 0,-10-56-169 0 0,-1 0-1 0 0,1 32 1 0 0,3 17-3 0 0,-1-41-51 0 0,-4-17-8 0 0,0 1 1 0 0,0 0 0 0 0,-1-1-1 0 0,0 1 1 0 0,-1 0 0 0 0,-1 16-1 0 0,-6 2-7 0 0,5-21-8 0 0,0 0-1 0 0,0 0 0 0 0,1 1 1 0 0,0 8-1 0 0,1 4-88 0 0,1-14 44 0 0,-1 0 0 0 0,0 0 1 0 0,0 0-1 0 0,-1 0 0 0 0,0 0 0 0 0,0 0 0 0 0,-2 8 0 0 0,-16 32-288 0 0,-1 3-3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3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12 456 0 0,'-3'1'249'0'0,"-7"3"4907"0"0,1-21 183 0 0,18 27-5112 0 0,0-1 1 0 0,9 15-1 0 0,-14-19-204 0 0,3 6 30 0 0,-7-11-51 0 0,0 0-1 0 0,0 1 1 0 0,0-1 0 0 0,0 0 0 0 0,0 0-1 0 0,0 0 1 0 0,0 1 0 0 0,0-1 0 0 0,0 0 0 0 0,0 0-1 0 0,0 0 1 0 0,0 0 0 0 0,0 1 0 0 0,0-1-1 0 0,0 0 1 0 0,0 0 0 0 0,0 0 0 0 0,0 1 0 0 0,-1-1-1 0 0,1 0 1 0 0,0 0 0 0 0,0 0 0 0 0,0 0 0 0 0,0 0-1 0 0,0 1 1 0 0,0-1 0 0 0,-1 0 0 0 0,1 0-1 0 0,0 0 1 0 0,0 0 0 0 0,0 0 0 0 0,0 0 0 0 0,-1 0-1 0 0,1 0 1 0 0,0 1 0 0 0,0-1 0 0 0,0 0-1 0 0,-1 0 1 0 0,1 0 0 0 0,0 0 0 0 0,0 0 0 0 0,0 0-1 0 0,-1 0 1 0 0,1 0 0 0 0,0 0 0 0 0,-1 0 6 0 0,1 0 0 0 0,-1 1 1 0 0,1-1-1 0 0,-1 1 0 0 0,1-1 1 0 0,-1 0-1 0 0,1 1 0 0 0,-1-1 1 0 0,1 1-1 0 0,-1-1 0 0 0,1 1 1 0 0,0 0-1 0 0,-1-1 0 0 0,1 1 1 0 0,0-1-1 0 0,0 1 0 0 0,-1 0 1 0 0,1-1-1 0 0,0 2 0 0 0,-5 18 181 0 0,4-12-104 0 0,0-3-64 0 0,0-1 0 0 0,1 1 0 0 0,0-1 0 0 0,0 0 0 0 0,0 1 0 0 0,2 5 0 0 0,-1 10 20 0 0,-1 8 8 0 0,-1-9-33 0 0,1 0 0 0 0,1 0 0 0 0,0 0 0 0 0,2-1 0 0 0,8 36 0 0 0,-3-32 28 0 0,6 19 75 0 0,15 67 1 0 0,-23-83-35 0 0,-2 1 0 0 0,-1 0 0 0 0,-1 0 0 0 0,-4 51 0 0 0,0-63-32 0 0,0 2 19 0 0,0 0 1 0 0,1 0-1 0 0,2 20 1 0 0,1-10-4 0 0,0-14-31 0 0,-1 0 1 0 0,0 0 0 0 0,-1 0 0 0 0,-2 19-1 0 0,-10 16 83 0 0,8-32-63 0 0,-5 22 1 0 0,7-12-7 0 0,1 1 1 0 0,1 0 0 0 0,2-1 0 0 0,7 44 0 0 0,-4-36 36 0 0,1 67-1 0 0,-8-85-68 0 0,0-1 1 0 0,0 0-1 0 0,-7 19 0 0 0,5-20 6 0 0,1 0 0 0 0,0 0 0 0 0,1 0 0 0 0,0 15 0 0 0,2-20-4 0 0,-1-1 0 0 0,0 1 0 0 0,-3 9 0 0 0,0 7 30 0 0,4-23-52 0 0,0 1 1 0 0,0 0 0 0 0,1-1 0 0 0,-1 1-1 0 0,1 0 1 0 0,-1-1 0 0 0,1 1 0 0 0,-1-1-1 0 0,1 1 1 0 0,0-1 0 0 0,0 1-1 0 0,0-1 1 0 0,0 0 0 0 0,0 1 0 0 0,0-1-1 0 0,0 0 1 0 0,0 0 0 0 0,0 0 0 0 0,1 0-1 0 0,-1 0 1 0 0,3 2 0 0 0,0 0 7 0 0,-3-2-6 0 0,-1-1 0 0 0,1 0 1 0 0,-1 1-1 0 0,1-1 0 0 0,-1 1 1 0 0,1-1-1 0 0,-1 1 0 0 0,1-1 1 0 0,-1 1-1 0 0,0-1 1 0 0,1 1-1 0 0,-1-1 0 0 0,0 1 1 0 0,1 0-1 0 0,-1-1 0 0 0,0 1 1 0 0,0-1-1 0 0,0 1 0 0 0,1 1 1 0 0,-1-2-3 0 0,-1 0 0 0 0,1 1 0 0 0,0-1 0 0 0,0 0 0 0 0,0 0 0 0 0,-1 1 0 0 0,1-1 0 0 0,0 0 0 0 0,0 0 0 0 0,0 0 0 0 0,-1 0 0 0 0,1 1 0 0 0,0-1 0 0 0,0 0 0 0 0,-1 0 0 0 0,1 0 0 0 0,0 0 0 0 0,-1 0 0 0 0,1 0 0 0 0,0 1 0 0 0,0-1 0 0 0,-1 0 0 0 0,1 0 0 0 0,0 0 0 0 0,-1 0 0 0 0,1 0 0 0 0,0 0 1 0 0,-1-1-1 0 0,-3-1-66 0 0,3 1-200 0 0,1 0-712 0 0,0-3 670 0 0,0 0-1 0 0,1 0 1 0 0,-1 1 0 0 0,1-1-1 0 0,0 0 1 0 0,1-3 0 0 0,2-4-159 0 0,7-28-890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4608 0 0,'-13'0'422'0'0,"8"0"-55"0"0,1 1 0 0 0,-1-1 0 0 0,0-1 0 0 0,0 1 0 0 0,1-1 1 0 0,-9-1 5183 0 0,14 1-5461 0 0,-1 1 1 0 0,1-1 0 0 0,-1 1 0 0 0,1-1 0 0 0,0 1-1 0 0,-1-1 1 0 0,1 1 0 0 0,0 0 0 0 0,-1-1 0 0 0,1 1-1 0 0,0 0 1 0 0,-1-1 0 0 0,1 1 0 0 0,0 0 0 0 0,-1 0-1 0 0,1 0 1 0 0,0 0 0 0 0,0 0 0 0 0,0 0 0 0 0,20-2-57 0 0,69 6 29 0 0,96 17 0 0 0,-98-9-71 0 0,-34-6 11 0 0,-1 3 1 0 0,78 24-1 0 0,-105-26 33 0 0,-11-2 6 0 0,24 9-1 0 0,-35-12-21 0 0,0 1-1 0 0,1-1 1 0 0,-1 1-1 0 0,-1-1 0 0 0,1 1 1 0 0,0 0-1 0 0,-1 0 1 0 0,1 1-1 0 0,4 6 1 0 0,-7-8 56 0 0,9 6 45 0 0,-7-6-98 0 0,2 5 50 0 0,1 0 1 0 0,-1 1 0 0 0,0-1 0 0 0,4 11 0 0 0,-6-12-65 0 0,-1-4 0 0 0,-1 0 0 0 0,0 1 0 0 0,0 0 0 0 0,0-1 0 0 0,0 1 0 0 0,0 0-1 0 0,-1-1 1 0 0,1 1 0 0 0,-1 0 0 0 0,1 0 0 0 0,-1 4 0 0 0,0-5-3 0 0,0-1 1 0 0,0 1-1 0 0,0-1 0 0 0,1 1 1 0 0,-1-1-1 0 0,1 1 0 0 0,-1-1 1 0 0,1 0-1 0 0,-1 1 0 0 0,1-1 1 0 0,2 2-1 0 0,-3-2-4 0 0,1 0 0 0 0,-1-1 0 0 0,1 1 0 0 0,-1 0 1 0 0,0 0-1 0 0,1-1 0 0 0,-1 1 0 0 0,1 0 0 0 0,-1 0 0 0 0,0-1 0 0 0,0 1 0 0 0,0 0 0 0 0,1 0 0 0 0,-1 0 1 0 0,0 0-1 0 0,0-1 0 0 0,0 1 0 0 0,0 0 0 0 0,0 0 0 0 0,0 0 0 0 0,-1 0 0 0 0,1-1 0 0 0,0 1 0 0 0,0 0 1 0 0,0 0-1 0 0,-1 0 0 0 0,1-1 0 0 0,-1 1 0 0 0,1 0 0 0 0,-1 1 0 0 0,-9 19 82 0 0,9-19-74 0 0,0 1 1 0 0,0-1-1 0 0,0 1 0 0 0,0 0 0 0 0,-1-1 0 0 0,1 0 0 0 0,-4 4 1 0 0,-11 10 82 0 0,11-12-80 0 0,1-1 1 0 0,0 2-1 0 0,0-1 0 0 0,-3 5 1 0 0,1-2 26 0 0,0 0 1 0 0,0 0-1 0 0,0-1 1 0 0,-9 7 0 0 0,6-6 11 0 0,1 0 0 0 0,-11 14 0 0 0,-36 45 164 0 0,32-39-129 0 0,15-16-32 0 0,-19 17 1 0 0,21-23-47 0 0,-34 31 78 0 0,-46 31-1 0 0,22-22 19 0 0,-90 57 520 0 0,130-90-614 0 0,15-8-15 0 0,-1 1 0 0 0,-9 7-1 0 0,12-8-30 0 0,0 0-1 0 0,0 0 0 0 0,-1-1 1 0 0,-7 3-1 0 0,-15 6 204 0 0,10-6 22 0 0,15-5-179 0 0,-1 0 0 0 0,1 1-1 0 0,-1-1 1 0 0,1 1 0 0 0,-8 4-1 0 0,10-4-2 0 0,1-1-1 0 0,1 0 1 0 0,0-1-1 0 0,-1 1 0 0 0,1 0 0 0 0,-1-1 1 0 0,1 0-1 0 0,-1 1 0 0 0,1-1 0 0 0,-1 0 1 0 0,0 1-1 0 0,1-1 0 0 0,-1 0 1 0 0,-1 0-1 0 0,1 0-137 0 0,0-2-452 0 0,-4-1-210 0 0,9-3-745 0 0,-2-2-4019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17 341 5984 0 0,'-8'0'622'0'0,"0"-4"5062"0"0,10 4-3905 0 0,89 8-810 0 0,-10-8-1151 0 0,96-1 112 0 0,-130-1 164 0 0,79-15 0 0 0,195-52 73 0 0,-64 13 301 0 0,-63 10-216 0 0,119-21-7 0 0,-259 57-139 0 0,59-18-1 0 0,-107 25-196 0 0,-1 1 0 0 0,1-1 0 0 0,-1 0 0 0 0,0 0 0 0 0,1 0-1 0 0,-1-1 1 0 0,-1 0 0 0 0,1 0 0 0 0,7-8 0 0 0,-4 4-931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3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28 227 4976 0 0,'0'0'1241'0'0,"0"-10"38"0"0,0-16-791 0 0,0 25-312 0 0,0-1-7 0 0,0 0-96 0 0,-1-1-1 0 0,1 1 1 0 0,1 0-1 0 0,-1 0 1 0 0,0 0 0 0 0,0 0-1 0 0,2-5 1 0 0,1-10 105 0 0,-3 16 743 0 0,-1 3-650 0 0,-14 54 1195 0 0,14-54-1399 0 0,0 1 0 0 0,1-1-1 0 0,-1 0 1 0 0,1 0-1 0 0,0 1 1 0 0,0-1 0 0 0,0 3-1 0 0,-1 1 39 0 0,1-5-80 0 0,0 0 0 0 0,0 0 0 0 0,0-1 0 0 0,0 1 0 0 0,0 0 0 0 0,0-1 0 0 0,0 1 1 0 0,0 0-1 0 0,0-1 0 0 0,0 1 0 0 0,1 0 0 0 0,-1 0 0 0 0,0-1 0 0 0,0 1 0 0 0,1-1 1 0 0,-1 1-1 0 0,0 0 0 0 0,1-1 0 0 0,-1 1 0 0 0,0-1 0 0 0,1 1 0 0 0,-1 0 0 0 0,1-1 1 0 0,-1 0-1 0 0,1 1 0 0 0,0-1 0 0 0,-1 1 0 0 0,1-1 0 0 0,0 1 0 0 0,-1-1-15 0 0,1 0 0 0 0,0 0 0 0 0,-1 0 0 0 0,1 0-1 0 0,-1 0 1 0 0,1 0 0 0 0,-1 0 0 0 0,1 0 0 0 0,-1 0 0 0 0,1 0-1 0 0,-1-1 1 0 0,1 1 0 0 0,-1 0 0 0 0,1 0 0 0 0,-1 0 0 0 0,1-1-1 0 0,-1 1 1 0 0,1 0 0 0 0,-1-1 0 0 0,1 1 0 0 0,-1 0 0 0 0,0-1-1 0 0,1 1 1 0 0,-1-1 0 0 0,0 1 0 0 0,1-1 0 0 0,-1 1-1 0 0,0 0 1 0 0,0-1 0 0 0,1 1 0 0 0,-1-1 0 0 0,0 1 0 0 0,0-1-1 0 0,0 1 1 0 0,1-1 0 0 0,-1-1 0 0 0,1-3 0 0 0,-1 3-1 0 0,0 1 0 0 0,1-1 1 0 0,-1 1-1 0 0,1-1 1 0 0,-1 1-1 0 0,1-1 0 0 0,-1 1 1 0 0,1-1-1 0 0,0 1 1 0 0,0 0-1 0 0,1-2 1 0 0,2 0 18 0 0,-1-2 5 0 0,-2-13 50 0 0,-1-5-19 0 0,-4 11-42 0 0,1 11-11 0 0,2 0 2 0 0,0-6 15 0 0,0 7 15 0 0,-2 2-47 0 0,3-2-70 0 0,1 1 71 0 0,-1 0 0 0 0,0 0 0 0 0,0-1 0 0 0,0 1 0 0 0,1 0-1 0 0,-1 0 1 0 0,0 0 0 0 0,1-1 0 0 0,-1 1 0 0 0,0 0-1 0 0,1 0 1 0 0,-1-1 0 0 0,1 1 0 0 0,-1-1 0 0 0,1 1-1 0 0,0 0 1 0 0,-1-1 0 0 0,1 1 0 0 0,0 0 0 0 0,7 3 3 0 0,-6-4 6 0 0,12 3-21 0 0,-11-3 31 0 0,0-1 0 0 0,-1 0 0 0 0,1 1 1 0 0,-1-1-1 0 0,0 0 0 0 0,1-1 0 0 0,-1 1 1 0 0,3-2-1 0 0,-2 1-4 0 0,1-1 0 0 0,-1 1-1 0 0,-1-1 1 0 0,1 1 0 0 0,0-1 0 0 0,-1 0 0 0 0,1 0 0 0 0,-1 0-1 0 0,3-5 1 0 0,15-37 45 0 0,-12 24-15 0 0,-8 18 1 0 0,0-3-20 0 0,0 6-22 0 0,0 0 0 0 0,0-1 1 0 0,0 1-1 0 0,0 0 1 0 0,0 0-1 0 0,0 0 0 0 0,0-1 1 0 0,0 1-1 0 0,0 0 1 0 0,0 0-1 0 0,0 0 1 0 0,-1 0-1 0 0,1-1 0 0 0,0 1 1 0 0,0 0-1 0 0,0 0 1 0 0,0 0-1 0 0,0 0 0 0 0,0 0 1 0 0,0-1-1 0 0,0 1 1 0 0,-1 0-1 0 0,1 0 0 0 0,0 0 1 0 0,0 0-1 0 0,0 0 1 0 0,0 0-1 0 0,-1 0 1 0 0,1 0-1 0 0,0-1 0 0 0,0 1 1 0 0,0 0-1 0 0,-1 0 1 0 0,0 2-1 0 0,-1-1 0 0 0,0 1 0 0 0,1-1 0 0 0,-1 1 0 0 0,1 0 0 0 0,-1 0 0 0 0,1 0 0 0 0,0 0 0 0 0,0 0 0 0 0,-2 4 0 0 0,1-1 0 0 0,-20 30 36 0 0,19-31 53 0 0,0 0 0 0 0,0 1-1 0 0,1 0 1 0 0,0-1 0 0 0,-3 8 0 0 0,1-5 11 0 0,3-4-83 0 0,-1 0 0 0 0,1-1 0 0 0,0 1 0 0 0,-1 0 0 0 0,1 0 0 0 0,1 0 0 0 0,-2 5 0 0 0,2 0-7 0 0,5-5-1 0 0,-3-3-7 0 0,-1 0-1 0 0,1 0 0 0 0,-1 0 1 0 0,1-1-1 0 0,-1 1 1 0 0,1-1-1 0 0,-1 1 0 0 0,0-1 1 0 0,1 1-1 0 0,-1-1 1 0 0,0 0-1 0 0,0 0 0 0 0,1 0 1 0 0,-1 1-1 0 0,0-1 1 0 0,0 0-1 0 0,2-3 0 0 0,-2 3-2 0 0,2-2-31 0 0,0-1 0 0 0,-1 1 0 0 0,0-1-1 0 0,1 0 1 0 0,-1 1 0 0 0,2-9 0 0 0,1 1-44 0 0,-2 5 63 0 0,-2 0 1 0 0,1 0-1 0 0,-1 0 1 0 0,1 0 0 0 0,-2 0-1 0 0,1-10 1 0 0,2-10 11 0 0,-3 25-1 0 0,1-1 1 0 0,-1 0 0 0 0,0 1 0 0 0,0-1 0 0 0,0 0 0 0 0,0 1 0 0 0,0-1 0 0 0,-1 0 0 0 0,1 1 0 0 0,0-1 0 0 0,-1 1 0 0 0,1-1-1 0 0,-2-1 1 0 0,-4-17 119 0 0,6 19-115 0 0,-1 1 0 0 0,1-1 0 0 0,-1 0-1 0 0,1 1 1 0 0,-1-1 0 0 0,0 1 0 0 0,1-1 0 0 0,-1 0 0 0 0,1 1 0 0 0,-1-1 0 0 0,0 1 0 0 0,0 0-1 0 0,1-1 1 0 0,-1 1 0 0 0,0 0 0 0 0,0-1 0 0 0,1 1 0 0 0,-1 0 0 0 0,0 0 0 0 0,0 0 0 0 0,-1-1-1 0 0,-19 0 117 0 0,-10 8-24 0 0,31-7-94 0 0,-1 0 1 0 0,1 0-1 0 0,0 0 0 0 0,-1 0 1 0 0,1 1-1 0 0,0-1 0 0 0,0 0 0 0 0,-1 0 1 0 0,1 0-1 0 0,0 1 0 0 0,0-1 0 0 0,-1 0 1 0 0,1 0-1 0 0,0 1 0 0 0,0-1 1 0 0,-1 0-1 0 0,1 0 0 0 0,0 1 0 0 0,0-1 1 0 0,0 0-1 0 0,0 1 0 0 0,0-1 0 0 0,-2 3 0 0 0,-7 4-2 0 0,3 1 0 0 0,4-5-1 0 0,1-1-4 0 0,1-1 0 0 0,-1 1 0 0 0,1-1 0 0 0,-1 1 0 0 0,1 0 0 0 0,0-1 0 0 0,0 1 0 0 0,-1 0 0 0 0,1-1 0 0 0,0 1 0 0 0,0 0 0 0 0,1 3 0 0 0,-1 5-21 0 0,0-8 29 0 0,0-1-12 0 0,0 0 1 0 0,0 1-1 0 0,0-1 0 0 0,0 0 0 0 0,0 1 0 0 0,0-1 0 0 0,1 0 0 0 0,-1 1 0 0 0,0-1 0 0 0,1 0 0 0 0,-1 0 0 0 0,1 1 0 0 0,-1-1 0 0 0,1 0 0 0 0,0 0 0 0 0,-1 0 0 0 0,1 0 1 0 0,0 0-1 0 0,0 0 0 0 0,0 0 0 0 0,0 0 0 0 0,0 0 0 0 0,0 0 0 0 0,0 0 0 0 0,0-1 0 0 0,0 1 0 0 0,0 0 0 0 0,1-1 0 0 0,-1 1 0 0 0,0-1 0 0 0,0 1 0 0 0,1-1 0 0 0,1 1 1 0 0,12 2-59 0 0,-2-3 54 0 0,-11 0 13 0 0,0 0 0 0 0,0-1 0 0 0,0 1 0 0 0,0 0 0 0 0,0-1 0 0 0,0 1 0 0 0,-1-1 0 0 0,1 0 0 0 0,0 0 0 0 0,0 1 0 0 0,0-1 0 0 0,2-2 0 0 0,-4 2 0 0 0,1 1 0 0 0,-1-1 0 0 0,0 1 0 0 0,1-1 0 0 0,-1 0 0 0 0,0 1 0 0 0,0-1 0 0 0,0 0 0 0 0,1 1 0 0 0,-1-1 0 0 0,0 0 0 0 0,0 1 0 0 0,0-1 0 0 0,0 0 0 0 0,0 1 0 0 0,0-1 0 0 0,0 0 0 0 0,-1-1 0 0 0,1 1 0 0 0,0 0 0 0 0,0-1 0 0 0,0 1 0 0 0,0 0 0 0 0,0-1 0 0 0,0 1 0 0 0,0 0 0 0 0,0-1 0 0 0,1 1 0 0 0,0-2 0 0 0,5-7-11 0 0,-5-3-32 0 0,-1 11 40 0 0,0 2 4 0 0,0-1-1 0 0,0 1 0 0 0,0-1 1 0 0,0 0-1 0 0,-1 1 1 0 0,1-1-1 0 0,0 1 0 0 0,0-1 1 0 0,0 0-1 0 0,0 1 1 0 0,-1-1-1 0 0,1 1 1 0 0,0-1-1 0 0,-1 1 0 0 0,1-1 1 0 0,0 1-1 0 0,-1-1 1 0 0,1 1-1 0 0,0-1 0 0 0,-1 1 1 0 0,1 0-1 0 0,-1-1 1 0 0,1 1-1 0 0,-1 0 0 0 0,1-1 1 0 0,-2 1-1 0 0,2-1 12 0 0,-1 1-1 0 0,0 0 0 0 0,0-1 0 0 0,0 1 1 0 0,0 0-1 0 0,0 0 0 0 0,1 0 1 0 0,-1 0-1 0 0,0 0 0 0 0,0 0 1 0 0,0 0-1 0 0,0 0 0 0 0,0 0 1 0 0,0 0-1 0 0,0 0 0 0 0,1 0 1 0 0,-1 1-1 0 0,0-1 0 0 0,0 0 0 0 0,0 1 1 0 0,1-1-1 0 0,-1 1 0 0 0,0-1 1 0 0,0 1-1 0 0,1-1 0 0 0,-2 2 1 0 0,-19 20 182 0 0,12-12-143 0 0,-53 50 332 0 0,53-52-383 0 0,6 2 0 0 0,3-9-63 0 0,0-1 1 0 0,0 1-1 0 0,0 0 1 0 0,1 0-1 0 0,-1 0 1 0 0,0 0-1 0 0,1 0 1 0 0,-1-1 0 0 0,1 1-1 0 0,-1 0 1 0 0,1 0-1 0 0,-1-1 1 0 0,1 1-1 0 0,0 0 1 0 0,-1 0-1 0 0,1-1 1 0 0,0 1 0 0 0,0-1-1 0 0,-1 1 1 0 0,1-1-1 0 0,0 1 1 0 0,0-1-1 0 0,0 0 1 0 0,-1 1-1 0 0,1-1 1 0 0,0 0 0 0 0,0 1-1 0 0,0-1 1 0 0,2 0-1 0 0,9 1-991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4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19 13824 0 0,'-1'-1'1061'0'0,"-8"-2"-906"0"0,0 0 1 0 0,-1 0 0 0 0,1 1-1 0 0,-1 0 1 0 0,0 0-1 0 0,-11 0 1 0 0,21 2-154 0 0,-6 0 86 0 0,0 0 0 0 0,1 0 1 0 0,-1 0-1 0 0,0 1 1 0 0,0 0-1 0 0,1 0 1 0 0,-9 3-1 0 0,-2 2-233 0 0,-20 10 0 0 0,33-13 85 0 0,0-1 0 0 0,0 0 0 0 0,0 1 0 0 0,1-1 0 0 0,-1 1 0 0 0,1 0-1 0 0,0-1 1 0 0,0 1 0 0 0,-3 5 0 0 0,-6 9-39 0 0,8-14 89 0 0,1 1 0 0 0,0 0 0 0 0,0 0 0 0 0,0 0-1 0 0,0 1 1 0 0,1-1 0 0 0,0 0 0 0 0,-1 1 0 0 0,2-1 0 0 0,-1 1 0 0 0,0-1 0 0 0,1 1 0 0 0,0-1 0 0 0,1 10 0 0 0,-1-6-2 0 0,0-5 11 0 0,-1 0-1 0 0,1 1 1 0 0,-1-1-1 0 0,0 0 1 0 0,1 1-1 0 0,-2-1 1 0 0,0 4-1 0 0,1-5 3 0 0,0 0-1 0 0,0 0 0 0 0,0 1 0 0 0,0-1 0 0 0,1 0 0 0 0,-1 1 0 0 0,1-1 0 0 0,0 1 0 0 0,0-1 0 0 0,0 1 0 0 0,0-1 0 0 0,0 0 0 0 0,1 4 1 0 0,3 10-1 0 0,-2-12 0 0 0,-1-1 0 0 0,0 1 0 0 0,0 0 0 0 0,0-1 0 0 0,-1 1 0 0 0,1 0 0 0 0,-1 7 0 0 0,-5 26 0 0 0,3-21 45 0 0,-1 27 0 0 0,3-22-6 0 0,0 1 16 0 0,-5 46 1 0 0,3-56-46 0 0,1-4-7 0 0,-1 1-1 0 0,1-1 1 0 0,1 0 0 0 0,-1 1-1 0 0,2 14 1 0 0,2-4 17 0 0,0-4-9 0 0,-1 0 0 0 0,0 26 1 0 0,-3-15-12 0 0,1 0 0 0 0,1 0 0 0 0,8 42 0 0 0,-1-30-2 0 0,-2-7-1 0 0,1-1 0 0 0,1 1 0 0 0,1-2 0 0 0,15 30 1 0 0,-22-53-21 0 0,1 0 1 0 0,-1 0-1 0 0,2 9 1 0 0,-4-10 2 0 0,1-1 0 0 0,1 0 0 0 0,-1 1 1 0 0,1-1-1 0 0,-1 0 0 0 0,1 0 0 0 0,1 0 0 0 0,1 4 1 0 0,18 14-266 0 0,-18-19 55 0 0,0 1 1 0 0,0 0-1 0 0,0 0 1 0 0,-1 0 0 0 0,5 6-1 0 0,0 1-3214 0 0,5-3-1054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 14280 0 0,'-35'-6'1102'0'0,"30"4"-719"0"0,11 0-299 0 0,-4 1 123 0 0,-10-3 495 0 0,16 2-635 0 0,-14 7-64 0 0,4-4 7 0 0,0 0 1 0 0,0 1 0 0 0,0-1-1 0 0,0 1 1 0 0,0-1 0 0 0,0 1-1 0 0,0 0 1 0 0,1 0-1 0 0,-1 0 1 0 0,-1 2 0 0 0,3 9 72 0 0,0-12-72 0 0,0 1-1 0 0,0 0 0 0 0,0 0 1 0 0,0-1-1 0 0,-1 1 1 0 0,1 0-1 0 0,0-1 0 0 0,-1 1 1 0 0,1 0-1 0 0,-1-1 1 0 0,1 1-1 0 0,-3 2 0 0 0,-6 10 67 0 0,7-11-51 0 0,-1 1 0 0 0,1-1 0 0 0,0 0 0 0 0,0 1 1 0 0,0-1-1 0 0,1 1 0 0 0,-1 0 0 0 0,1 0 0 0 0,0-1 1 0 0,0 1-1 0 0,0 0 0 0 0,0 0 0 0 0,1 0 1 0 0,-1 0-1 0 0,1 0 0 0 0,0 0 0 0 0,1 8 0 0 0,1 3 43 0 0,-1 0-1 0 0,-1 15 0 0 0,0-21-79 0 0,-1 0 1 0 0,2 1 0 0 0,-1-1 0 0 0,1 0-1 0 0,0 0 1 0 0,1 0 0 0 0,0 0 0 0 0,7 17-1 0 0,-1-11-2 0 0,-4-8 27 0 0,-1 0 0 0 0,0 0-1 0 0,0 0 1 0 0,3 10-1 0 0,-4-5 14 0 0,-2-8-23 0 0,0-1-1 0 0,1 0 1 0 0,0 0-1 0 0,0 0 1 0 0,0 0-1 0 0,0 0 1 0 0,0 0-1 0 0,0 0 1 0 0,1 0-1 0 0,-1 0 1 0 0,1 0-1 0 0,0-1 1 0 0,3 4-1 0 0,20 18 35 0 0,-15-16-33 0 0,-1 0 0 0 0,12 15 0 0 0,-16-18 2 0 0,0 0 0 0 0,0 0 0 0 0,0-1-1 0 0,1 0 1 0 0,-1 0 0 0 0,1 0 0 0 0,10 4-1 0 0,-1-1 33 0 0,31 10 0 0 0,-37-15-33 0 0,-1 0 0 0 0,0-1 0 0 0,12 2 0 0 0,-16-3-65 0 0,-1 0 1 0 0,1 0-1 0 0,-1 0 0 0 0,1-1 0 0 0,0 1 1 0 0,-1-1-1 0 0,1 0 0 0 0,-1 0 0 0 0,0 0 1 0 0,6-3-1 0 0,10-5-579 0 0,-13 6-219 0 0,-1 1 0 0 0,0-1 0 0 0,1 0 0 0 0,-1 0 0 0 0,6-6 0 0 0,6-5-4208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22 148 18023 0 0,'-1'0'407'0'0,"-17"0"550"0"0,16 0-517 0 0,4 0-273 0 0,40-1-164 0 0,55-6-1 0 0,76-31-910 0 0,-141 29 174 0 0,0-2 0 0 0,-1-2-1 0 0,38-21 1 0 0,-11-1-732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4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52 10592 0 0,'0'-6'78'0'0,"0"4"-2"0"0,1 0-1 0 0,-1-1 0 0 0,0 1 1 0 0,0-1-1 0 0,-1 1 0 0 0,1-1 1 0 0,0 1-1 0 0,-1-1 0 0 0,0 1 1 0 0,1 0-1 0 0,-1-1 0 0 0,0 1 1 0 0,-3-4-1 0 0,3 3-327 0 0,-1-3 4492 0 0,11 25-2813 0 0,22 40-1354 0 0,-25-48-81 0 0,0 0 0 0 0,-1 1 1 0 0,5 12-1 0 0,-2-5-28 0 0,5 14 80 0 0,-1 1-1 0 0,-1-1 1 0 0,6 39 0 0 0,-6-15 121 0 0,-2-11 7 0 0,4 54 0 0 0,-10 133 261 0 0,-5-194-356 0 0,-3-1 0 0 0,0 1-1 0 0,-3-1 1 0 0,-19 58 0 0 0,-70 141-26 0 0,68-177-148 0 0,-2-1 0 0 0,-3-1 0 0 0,-52 68 0 0 0,38-60-251 0 0,29-39-481 0 0,0-2 0 0 0,-1 0 0 0 0,-27 25 0 0 0,22-28-4553 0 0</inkml:trace>
  <inkml:trace contextRef="#ctx0" brushRef="#br0" timeOffset="1">1497 781 6448 0 0,'9'-1'669'0'0,"8"-3"3660"0"0,28-3 0 0 0,20 3-1212 0 0,-34 2-3802 0 0,34-3 685 0 0,-25 2-56 0 0,-34 3-202 0 0,0-1 0 0 0,1 1 0 0 0,-1-1-1 0 0,0 0 1 0 0,9-3 0 0 0,-13 3-1168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46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16527 0 0,'0'0'1658'0'0,"1"-2"-1516"0"0,1 0-138 0 0,0 0 0 0 0,1 0-1 0 0,-1 1 1 0 0,0-1-1 0 0,1 0 1 0 0,-1 1-1 0 0,1 0 1 0 0,4-2-1 0 0,-6 2 7 0 0,0 1 0 0 0,-1 0 0 0 0,1 0 0 0 0,0-1-1 0 0,0 1 1 0 0,-1-1 0 0 0,1 1 0 0 0,0 0-1 0 0,-1-1 1 0 0,1 0 0 0 0,0 1 0 0 0,-1-1-1 0 0,1 1 1 0 0,0-2 0 0 0,4-3 27 0 0,14-4 12 0 0,0 0-1 0 0,1 1 0 0 0,32-9 0 0 0,-27 10-93 0 0,-22 6 45 0 0,132-39-28 0 0,-101 32-123 0 0,70-8 0 0 0,-12 11-694 0 0,-31 3-3870 0 0,-15-1-790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5984 0 0,'0'0'4352'0'0,"1"-6"-4249"0"0,-1 6-58 0 0,0 0 0 0 0,0 0 0 0 0,0 0 0 0 0,0 0 1 0 0,0 0-1 0 0,0 0 0 0 0,0-1 0 0 0,0 1 0 0 0,0 0 1 0 0,0 0-1 0 0,0 0 0 0 0,0 0 0 0 0,0 0 0 0 0,0 0 1 0 0,0 0-1 0 0,0 0 0 0 0,0-1 0 0 0,0 1 0 0 0,0 0 1 0 0,0 0-1 0 0,0 0 0 0 0,0 0 0 0 0,0 0 0 0 0,0 0 1 0 0,0 0-1 0 0,0 0 0 0 0,0 0 0 0 0,0-1 0 0 0,0 1 1 0 0,0 0-1 0 0,0 0 0 0 0,0 0 0 0 0,0 0 1 0 0,0 0-1 0 0,0 0 0 0 0,-1 0 0 0 0,1 0 0 0 0,0 0 1 0 0,0 0-1 0 0,0 0 0 0 0,0 0 0 0 0,0 0 0 0 0,0-1 1 0 0,0 1-1 0 0,0 0 0 0 0,0 0 0 0 0,0 0 0 0 0,-1 0 1 0 0,1 0-1 0 0,0 0 0 0 0,0 0 0 0 0,0 0 0 0 0,0 0 1 0 0,-16 10 746 0 0,15-10-662 0 0,-5 0-50 0 0,4 0 126 0 0,2-1-197 0 0,0 1 1 0 0,0-1-1 0 0,0 1 1 0 0,0 0-1 0 0,0-1 1 0 0,-1 1-1 0 0,1-1 1 0 0,0 1-1 0 0,0-1 1 0 0,0 1 0 0 0,-1 0-1 0 0,1-1 1 0 0,0 1-1 0 0,-1 0 1 0 0,1-1-1 0 0,0 1 1 0 0,-1 0-1 0 0,1-1 1 0 0,-7 1 14 0 0,6 0 43 0 0,2-1 15 0 0,6-4 12 0 0,-8 5-74 0 0,1 0 0 0 0,0 0 0 0 0,0 0 1 0 0,0 0-1 0 0,0 0 0 0 0,0 0 0 0 0,0 0 1 0 0,0 0-1 0 0,-1-1 0 0 0,1 1 0 0 0,0 0 1 0 0,0 0-1 0 0,0 0 0 0 0,0 0 0 0 0,0 0 1 0 0,0 0-1 0 0,0 0 0 0 0,0 0 0 0 0,0 0 1 0 0,-1 0-1 0 0,1 0 0 0 0,0-1 0 0 0,0 1 1 0 0,0 0-1 0 0,0 0 0 0 0,0 0 0 0 0,0 0 1 0 0,0 0-1 0 0,0 0 0 0 0,0 0 0 0 0,0-1 1 0 0,0 1-1 0 0,0 0 0 0 0,0 0 0 0 0,0 0 1 0 0,0 0-1 0 0,0 0 0 0 0,0 0 1 0 0,0-1-1 0 0,0 1 0 0 0,0 0 0 0 0,0 0 1 0 0,0 0-1 0 0,0 0 0 0 0,0 0 0 0 0,0 0 1 0 0,0 0-1 0 0,0-1 0 0 0,0 1 0 0 0,0 0 1 0 0,1 0-1 0 0,-1 0 0 0 0,0 0 0 0 0,0 0 1 0 0,0 0-1 0 0,0 0 0 0 0,0 0 0 0 0,0 0 1 0 0,0 0-1 0 0,0 0 0 0 0,0-1 0 0 0,1 1 1 0 0,-1 0-1 0 0,0 0 0 0 0,0 0-18 0 0,-1 0-1 0 0,1 0 0 0 0,0 0 1 0 0,0 0-1 0 0,-1 0 0 0 0,1 0 1 0 0,0 0-1 0 0,0 0 0 0 0,-1 0 1 0 0,1 1-1 0 0,0-1 0 0 0,-1 0 1 0 0,1 0-1 0 0,0 0 1 0 0,0 0-1 0 0,-1 0 0 0 0,1 0 1 0 0,0 1-1 0 0,0-1 0 0 0,0 0 1 0 0,-1 0-1 0 0,1 0 0 0 0,0 0 1 0 0,0 1-1 0 0,0-1 0 0 0,0 0 1 0 0,-1 0-1 0 0,1 1 0 0 0,0-1 1 0 0,0 0-1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54 10336 0 0,'-40'-17'472'0'0,"40"17"-456"0"0,-1 0 0 0 0,1 0 0 0 0,-1-1 0 0 0,0 1 0 0 0,1 0 0 0 0,-1 0 0 0 0,1 0 0 0 0,-1-1 0 0 0,1 1 0 0 0,-1 0 0 0 0,1-1 0 0 0,-1 1 0 0 0,1-1 0 0 0,-1 1 0 0 0,1 0 0 0 0,-1-1 0 0 0,1 1 0 0 0,0-1 0 0 0,-1 1 1 0 0,1-1-1 0 0,0 1 0 0 0,-1-1 0 0 0,1 0 0 0 0,0 1 0 0 0,0-1 0 0 0,0 1 0 0 0,-1-1 0 0 0,1 0 0 0 0,0 1 0 0 0,0-1 0 0 0,0 1 0 0 0,0-1 0 0 0,0 0 0 0 0,0 1 0 0 0,0-2 0 0 0,0 2-14 0 0,1-1 0 0 0,-1 1 0 0 0,0 0 0 0 0,0-1-1 0 0,0 1 1 0 0,0 0 0 0 0,0-1 0 0 0,0 1 0 0 0,0 0 0 0 0,0-1 0 0 0,0 1-1 0 0,0 0 1 0 0,-1-1 0 0 0,1 1 0 0 0,0 0 0 0 0,0-1 0 0 0,0 1 0 0 0,0 0-1 0 0,0 0 1 0 0,0-1 0 0 0,-1 1 0 0 0,1 0 0 0 0,0-1 0 0 0,0 1 0 0 0,-1 0-1 0 0,1 0 1 0 0,0-1 0 0 0,0 1 0 0 0,-1 0 0 0 0,1 0 0 0 0,0 0 0 0 0,-1 0-1 0 0,1-1 1 0 0,0 1 0 0 0,0 0 0 0 0,-1 0 0 0 0,0 0 0 0 0,-2-2 83 0 0,-1 1-1 0 0,0-1 1 0 0,0 1 0 0 0,0 0 0 0 0,0 0 0 0 0,0 1 0 0 0,0-1 0 0 0,0 1 0 0 0,0 0 0 0 0,0 0-1 0 0,0 0 1 0 0,0 1 0 0 0,0-1 0 0 0,0 1 0 0 0,0 0 0 0 0,0 0 0 0 0,-7 3 0 0 0,-10 7 437 0 0,8-5-325 0 0,0 1-1 0 0,-21 15 1 0 0,19-10-117 0 0,1 1 1 0 0,0 0-1 0 0,1 1 1 0 0,-20 28-1 0 0,-35 70 43 0 0,57-92-95 0 0,2 0-1 0 0,0 0 1 0 0,1 1 0 0 0,-7 31 0 0 0,4-7 33 0 0,1-5 61 0 0,-10 79 0 0 0,19-106-90 0 0,-4 87 215 0 0,5-81-212 0 0,2 0 0 0 0,-1-1 0 0 0,7 26 0 0 0,-3-20-21 0 0,-3-13-16 0 0,0 0 0 0 0,1 0 0 0 0,0-1 0 0 0,1 1 1 0 0,0-1-1 0 0,0 0 0 0 0,1 0 0 0 0,1 0 0 0 0,6 9 1 0 0,-6-12-68 0 0,-1-1 0 0 0,1 1 0 0 0,1-1 0 0 0,8 7 1 0 0,-11-10-304 0 0,-1-1 1 0 0,0-1 0 0 0,1 1-1 0 0,-1 0 1 0 0,0-1 0 0 0,1 0 0 0 0,0 0-1 0 0,-1 0 1 0 0,1 0 0 0 0,0 0 0 0 0,0-1-1 0 0,5 1 1 0 0,13-1-4066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 6448 0 0,'12'-7'8180'0'0,"-31"11"-4764"0"0,18-4-3414 0 0,-1 1 1 0 0,1-1-1 0 0,-1 1 0 0 0,1 0 0 0 0,0 0 0 0 0,-1 0 0 0 0,1-1 0 0 0,0 1 0 0 0,0 0 0 0 0,0 0 1 0 0,-1 1-1 0 0,1-1 0 0 0,0 0 0 0 0,1 0 0 0 0,-1 1 0 0 0,0-1 0 0 0,0 0 0 0 0,0 1 0 0 0,1-1 1 0 0,-1 0-1 0 0,1 1 0 0 0,-1-1 0 0 0,1 1 0 0 0,-1-1 0 0 0,1 1 0 0 0,0 0 0 0 0,0 1 0 0 0,0 10-49 0 0,1-8 30 0 0,-1 0-1 0 0,0 0 1 0 0,-1-1 0 0 0,1 1 0 0 0,-1 0 0 0 0,0-1-1 0 0,-2 9 1 0 0,-4 5-41 0 0,4-10 35 0 0,0 0 0 0 0,0 0 0 0 0,1 0 0 0 0,0 0 0 0 0,-2 15 0 0 0,4-20 22 0 0,0 4-14 0 0,0 1 0 0 0,-1-1-1 0 0,0 1 1 0 0,-1-1 0 0 0,1 1-1 0 0,-5 10 1 0 0,-1-4-16 0 0,3-5 21 0 0,1-1-1 0 0,-1 1 1 0 0,2 0 0 0 0,-4 15-1 0 0,2 3-29 0 0,2-2 30 0 0,-11 38 0 0 0,10-46 10 0 0,0 0 0 0 0,1-1 0 0 0,0 1 0 0 0,2 0 0 0 0,0 0 0 0 0,1 0 0 0 0,4 23 0 0 0,-5-34-4 0 0,0 0 0 0 0,0 1 0 0 0,0-1 0 0 0,-1 0 0 0 0,-2 8 0 0 0,2-10 0 0 0,0 1 0 0 0,0 0 0 0 0,1-1 0 0 0,-1 1 0 0 0,1-1 0 0 0,0 1 0 0 0,1 0 0 0 0,-1-1 0 0 0,2 7 0 0 0,9 12 5 0 0,-8-20-4 0 0,-1 1-1 0 0,0 0 0 0 0,0 0 0 0 0,2 6 0 0 0,-1 5-48 0 0,-2-13 42 0 0,-1 0 0 0 0,0 0-1 0 0,1 0 1 0 0,-1 0 0 0 0,1 0 0 0 0,0 0 0 0 0,-1 0-1 0 0,1 0 1 0 0,0 0 0 0 0,0 0 0 0 0,0-1 0 0 0,0 1 0 0 0,1 0-1 0 0,-1-1 1 0 0,1 1 0 0 0,-1-1 0 0 0,1 1 0 0 0,2 1-1 0 0,0-1-42 0 0,0 1 0 0 0,0-2 0 0 0,0 1 0 0 0,0 0 0 0 0,0-1 0 0 0,1 0 0 0 0,-1 0-1 0 0,1 0 1 0 0,-1-1 0 0 0,1 1 0 0 0,-1-1 0 0 0,7 0 0 0 0,-3-1-39 0 0,-1 0-1 0 0,1 0 1 0 0,-1-1 0 0 0,1 1 0 0 0,-1-1 0 0 0,9-4 0 0 0,-12 4 44 0 0,0-1 0 0 0,-1 1 0 0 0,1-1 0 0 0,0 0 0 0 0,-1 0 0 0 0,0 0 0 0 0,0 0 0 0 0,0 0 0 0 0,4-6 1 0 0,16-16-274 0 0,-20 22 282 0 0,8-4-110 0 0,-1-2 0 0 0,0 0 1 0 0,0 0-1 0 0,-1 0 0 0 0,-1-1 0 0 0,1-1 1 0 0,-2 0-1 0 0,9-14 0 0 0,7-20-337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9 629 16615 0 0,'16'1'868'0'0,"-38"1"99"0"0,20-2-792 0 0,6 1-118 0 0,0 1 1 0 0,0-1-1 0 0,0 1 1 0 0,1-1-1 0 0,-1 0 1 0 0,0-1-1 0 0,1 1 1 0 0,-1-1-1 0 0,9 0 0 0 0,3-2-302 0 0,22-5-1 0 0,-34 6 224 0 0,34-6-547 0 0,48-13 66 0 0,-67 15-2028 0 0,20-10 0 0 0,-3 0-2877 0 0</inkml:trace>
  <inkml:trace contextRef="#ctx0" brushRef="#br0" timeOffset="1">1032 3 7832 0 0,'-14'0'602'0'0,"11"0"1201"0"0,6-1-39 0 0,0 1-1584 0 0,0-1 0 0 0,-1 1 0 0 0,1 0 1 0 0,0-1-1 0 0,0 1 0 0 0,-1 1 0 0 0,1-1 0 0 0,0 0 1 0 0,-1 1-1 0 0,1-1 0 0 0,0 1 0 0 0,-1 0 0 0 0,1 0 0 0 0,0 0 1 0 0,-1 0-1 0 0,0 0 0 0 0,1 0 0 0 0,-1 1 0 0 0,0-1 0 0 0,1 1 1 0 0,2 3-1 0 0,9 5-258 0 0,-12-9 70 0 0,0 0 0 0 0,0 0 0 0 0,0 0 0 0 0,0 1 0 0 0,0-1 0 0 0,-1 0 0 0 0,1 1 0 0 0,0-1 0 0 0,-1 1 0 0 0,0 0 0 0 0,1-1 0 0 0,-1 1 0 0 0,0 0 0 0 0,0 0 0 0 0,0 0 0 0 0,0 0 0 0 0,1 4 1 0 0,-2 21-71 0 0,0-22 65 0 0,0 0 0 0 0,-1 0 0 0 0,2-1 0 0 0,0 8 0 0 0,2 4-15 0 0,1 0-14 0 0,-2 0 1 0 0,1 1 0 0 0,-1 29 0 0 0,-9 11-20 0 0,4-40 59 0 0,-2 34 1 0 0,5-34 2 0 0,1-8-11 0 0,-1 0 1 0 0,-1 0 0 0 0,1 0 0 0 0,-2 0 0 0 0,-2 14 0 0 0,-2-5 0 0 0,1-1 39 0 0,0 0 0 0 0,0 1 0 0 0,2 0 0 0 0,-2 21 1 0 0,3-15 40 0 0,-2-1 1 0 0,-1 1 0 0 0,-1-1-1 0 0,-11 26 1 0 0,7-18 111 0 0,-10 45 1 0 0,17-52-137 0 0,1-11-35 0 0,0-1-1 0 0,-1 1 1 0 0,-7 20-1 0 0,-4-3 18 0 0,8-20-23 0 0,2 0 0 0 0,-1 0 0 0 0,-4 16 1 0 0,6-9-8 0 0,1-8 10 0 0,0-1 0 0 0,-1 1 0 0 0,0 0 0 0 0,0-1 0 0 0,-5 10 0 0 0,-12 15 5 0 0,10-16-95 0 0,0 0-1 0 0,1 1 0 0 0,-11 30 1 0 0,18-43-430 0 0,0 0 1 0 0,1 0-1 0 0,-2 0 1 0 0,1-1-1 0 0,-1 1 1 0 0,1 0-1 0 0,-1-1 1 0 0,-5 6-1 0 0,-13 12-4411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15488 0 0,'0'0'1183'0'0,"7"0"-663"0"0,6 3-520 0 0,1-3 0 0 0,1 4 0 0 0,6-4-216 0 0,-1 0-56 0 0,-3 0-15 0 0,5-4-1 0 0,-2 1-400 0 0,1 3-80 0 0,-1-8-24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07:34:3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11520 0 0,'0'0'1329'0'0,"2"1"-581"0"0,4 1-524 0 0,-1 0-1 0 0,0 0 1 0 0,0 0 0 0 0,1-1 0 0 0,-1 1 0 0 0,1-1-1 0 0,-1-1 1 0 0,1 1 0 0 0,-1-1 0 0 0,1 0 0 0 0,0 0-1 0 0,10-2 1 0 0,12-4-430 0 0,48-4 0 0 0,2 1 2 0 0,23-4-8 0 0,-47 7 146 0 0,-46 5 60 0 0,-4 0 5 0 0,1 1 1 0 0,0-1-1 0 0,0 1 0 0 0,-1 0 0 0 0,1 0 0 0 0,0 1 0 0 0,8 1 1 0 0,24 1-76 0 0,-29-2-431 0 0,0-1 0 0 0,0 1 1 0 0,-1 0-1 0 0,15 4 0 0 0,-9 2-4259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8" Type="http://schemas.openxmlformats.org/officeDocument/2006/relationships/customXml" Target="../ink/ink3.xml"/><Relationship Id="rId154" Type="http://schemas.openxmlformats.org/officeDocument/2006/relationships/customXml" Target="../ink/ink11.xml"/><Relationship Id="rId159" Type="http://schemas.openxmlformats.org/officeDocument/2006/relationships/image" Target="../media/image80.png"/><Relationship Id="rId175" Type="http://schemas.openxmlformats.org/officeDocument/2006/relationships/image" Target="../media/image88.png"/><Relationship Id="rId170" Type="http://schemas.openxmlformats.org/officeDocument/2006/relationships/customXml" Target="../ink/ink19.xml"/><Relationship Id="rId191" Type="http://schemas.openxmlformats.org/officeDocument/2006/relationships/image" Target="../media/image96.png"/><Relationship Id="rId196" Type="http://schemas.openxmlformats.org/officeDocument/2006/relationships/customXml" Target="../ink/ink32.xml"/><Relationship Id="rId200" Type="http://schemas.openxmlformats.org/officeDocument/2006/relationships/customXml" Target="../ink/ink34.xml"/><Relationship Id="rId205" Type="http://schemas.openxmlformats.org/officeDocument/2006/relationships/image" Target="../media/image7.wmf"/><Relationship Id="rId136" Type="http://schemas.openxmlformats.org/officeDocument/2006/relationships/customXml" Target="../ink/ink2.xml"/><Relationship Id="rId144" Type="http://schemas.openxmlformats.org/officeDocument/2006/relationships/customXml" Target="../ink/ink6.xml"/><Relationship Id="rId149" Type="http://schemas.openxmlformats.org/officeDocument/2006/relationships/image" Target="../media/image75.png"/><Relationship Id="rId157" Type="http://schemas.openxmlformats.org/officeDocument/2006/relationships/image" Target="../media/image79.png"/><Relationship Id="rId178" Type="http://schemas.openxmlformats.org/officeDocument/2006/relationships/customXml" Target="../ink/ink23.xml"/><Relationship Id="rId152" Type="http://schemas.openxmlformats.org/officeDocument/2006/relationships/customXml" Target="../ink/ink10.xml"/><Relationship Id="rId160" Type="http://schemas.openxmlformats.org/officeDocument/2006/relationships/customXml" Target="../ink/ink14.xml"/><Relationship Id="rId165" Type="http://schemas.openxmlformats.org/officeDocument/2006/relationships/image" Target="../media/image83.png"/><Relationship Id="rId173" Type="http://schemas.openxmlformats.org/officeDocument/2006/relationships/image" Target="../media/image87.png"/><Relationship Id="rId181" Type="http://schemas.openxmlformats.org/officeDocument/2006/relationships/image" Target="../media/image91.png"/><Relationship Id="rId186" Type="http://schemas.openxmlformats.org/officeDocument/2006/relationships/customXml" Target="../ink/ink27.xml"/><Relationship Id="rId194" Type="http://schemas.openxmlformats.org/officeDocument/2006/relationships/customXml" Target="../ink/ink31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208" Type="http://schemas.openxmlformats.org/officeDocument/2006/relationships/image" Target="../media/image9.png"/><Relationship Id="rId139" Type="http://schemas.openxmlformats.org/officeDocument/2006/relationships/image" Target="../media/image70.png"/><Relationship Id="rId147" Type="http://schemas.openxmlformats.org/officeDocument/2006/relationships/image" Target="../media/image74.png"/><Relationship Id="rId168" Type="http://schemas.openxmlformats.org/officeDocument/2006/relationships/customXml" Target="../ink/ink18.xml"/><Relationship Id="rId142" Type="http://schemas.openxmlformats.org/officeDocument/2006/relationships/customXml" Target="../ink/ink5.xml"/><Relationship Id="rId150" Type="http://schemas.openxmlformats.org/officeDocument/2006/relationships/customXml" Target="../ink/ink9.xml"/><Relationship Id="rId155" Type="http://schemas.openxmlformats.org/officeDocument/2006/relationships/image" Target="../media/image78.png"/><Relationship Id="rId163" Type="http://schemas.openxmlformats.org/officeDocument/2006/relationships/image" Target="../media/image82.png"/><Relationship Id="rId171" Type="http://schemas.openxmlformats.org/officeDocument/2006/relationships/image" Target="../media/image86.png"/><Relationship Id="rId176" Type="http://schemas.openxmlformats.org/officeDocument/2006/relationships/customXml" Target="../ink/ink22.xml"/><Relationship Id="rId184" Type="http://schemas.openxmlformats.org/officeDocument/2006/relationships/customXml" Target="../ink/ink26.xml"/><Relationship Id="rId189" Type="http://schemas.openxmlformats.org/officeDocument/2006/relationships/image" Target="../media/image95.png"/><Relationship Id="rId192" Type="http://schemas.openxmlformats.org/officeDocument/2006/relationships/customXml" Target="../ink/ink30.xml"/><Relationship Id="rId197" Type="http://schemas.openxmlformats.org/officeDocument/2006/relationships/image" Target="../media/image99.png"/><Relationship Id="rId206" Type="http://schemas.openxmlformats.org/officeDocument/2006/relationships/oleObject" Target="../embeddings/oleObject2.bin"/><Relationship Id="rId201" Type="http://schemas.openxmlformats.org/officeDocument/2006/relationships/image" Target="../media/image101.png"/><Relationship Id="rId137" Type="http://schemas.openxmlformats.org/officeDocument/2006/relationships/image" Target="../media/image69.png"/><Relationship Id="rId158" Type="http://schemas.openxmlformats.org/officeDocument/2006/relationships/customXml" Target="../ink/ink13.xml"/><Relationship Id="rId140" Type="http://schemas.openxmlformats.org/officeDocument/2006/relationships/customXml" Target="../ink/ink4.xml"/><Relationship Id="rId145" Type="http://schemas.openxmlformats.org/officeDocument/2006/relationships/image" Target="../media/image73.png"/><Relationship Id="rId153" Type="http://schemas.openxmlformats.org/officeDocument/2006/relationships/image" Target="../media/image77.png"/><Relationship Id="rId161" Type="http://schemas.openxmlformats.org/officeDocument/2006/relationships/image" Target="../media/image81.png"/><Relationship Id="rId166" Type="http://schemas.openxmlformats.org/officeDocument/2006/relationships/customXml" Target="../ink/ink17.xml"/><Relationship Id="rId174" Type="http://schemas.openxmlformats.org/officeDocument/2006/relationships/customXml" Target="../ink/ink21.xml"/><Relationship Id="rId179" Type="http://schemas.openxmlformats.org/officeDocument/2006/relationships/image" Target="../media/image90.png"/><Relationship Id="rId182" Type="http://schemas.openxmlformats.org/officeDocument/2006/relationships/customXml" Target="../ink/ink25.xml"/><Relationship Id="rId187" Type="http://schemas.openxmlformats.org/officeDocument/2006/relationships/image" Target="../media/image94.png"/><Relationship Id="rId195" Type="http://schemas.openxmlformats.org/officeDocument/2006/relationships/image" Target="../media/image98.png"/><Relationship Id="rId209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190" Type="http://schemas.openxmlformats.org/officeDocument/2006/relationships/customXml" Target="../ink/ink29.xml"/><Relationship Id="rId204" Type="http://schemas.openxmlformats.org/officeDocument/2006/relationships/oleObject" Target="../embeddings/oleObject1.bin"/><Relationship Id="rId135" Type="http://schemas.openxmlformats.org/officeDocument/2006/relationships/image" Target="../media/image68.png"/><Relationship Id="rId143" Type="http://schemas.openxmlformats.org/officeDocument/2006/relationships/image" Target="../media/image72.png"/><Relationship Id="rId148" Type="http://schemas.openxmlformats.org/officeDocument/2006/relationships/customXml" Target="../ink/ink8.xml"/><Relationship Id="rId151" Type="http://schemas.openxmlformats.org/officeDocument/2006/relationships/image" Target="../media/image76.png"/><Relationship Id="rId156" Type="http://schemas.openxmlformats.org/officeDocument/2006/relationships/customXml" Target="../ink/ink12.xml"/><Relationship Id="rId164" Type="http://schemas.openxmlformats.org/officeDocument/2006/relationships/customXml" Target="../ink/ink16.xml"/><Relationship Id="rId169" Type="http://schemas.openxmlformats.org/officeDocument/2006/relationships/image" Target="../media/image85.png"/><Relationship Id="rId177" Type="http://schemas.openxmlformats.org/officeDocument/2006/relationships/image" Target="../media/image89.png"/><Relationship Id="rId185" Type="http://schemas.openxmlformats.org/officeDocument/2006/relationships/image" Target="../media/image93.png"/><Relationship Id="rId198" Type="http://schemas.openxmlformats.org/officeDocument/2006/relationships/customXml" Target="../ink/ink33.xml"/><Relationship Id="rId172" Type="http://schemas.openxmlformats.org/officeDocument/2006/relationships/customXml" Target="../ink/ink20.xml"/><Relationship Id="rId180" Type="http://schemas.openxmlformats.org/officeDocument/2006/relationships/customXml" Target="../ink/ink24.xml"/><Relationship Id="rId193" Type="http://schemas.openxmlformats.org/officeDocument/2006/relationships/image" Target="../media/image97.png"/><Relationship Id="rId202" Type="http://schemas.openxmlformats.org/officeDocument/2006/relationships/customXml" Target="../ink/ink35.xml"/><Relationship Id="rId207" Type="http://schemas.openxmlformats.org/officeDocument/2006/relationships/image" Target="../media/image8.wmf"/><Relationship Id="rId210" Type="http://schemas.openxmlformats.org/officeDocument/2006/relationships/image" Target="../media/image10.wmf"/><Relationship Id="rId141" Type="http://schemas.openxmlformats.org/officeDocument/2006/relationships/image" Target="../media/image71.png"/><Relationship Id="rId146" Type="http://schemas.openxmlformats.org/officeDocument/2006/relationships/customXml" Target="../ink/ink7.xml"/><Relationship Id="rId167" Type="http://schemas.openxmlformats.org/officeDocument/2006/relationships/image" Target="../media/image84.png"/><Relationship Id="rId188" Type="http://schemas.openxmlformats.org/officeDocument/2006/relationships/customXml" Target="../ink/ink28.xml"/><Relationship Id="rId162" Type="http://schemas.openxmlformats.org/officeDocument/2006/relationships/customXml" Target="../ink/ink15.xml"/><Relationship Id="rId183" Type="http://schemas.openxmlformats.org/officeDocument/2006/relationships/image" Target="../media/image92.png"/><Relationship Id="rId2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 </a:t>
              </a:r>
              <a:r>
                <a:rPr lang="zh-CN" altLang="en-US" sz="36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轨道误差和碰撞概率计算</a:t>
              </a:r>
              <a:endPara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空间目标轨道数据应用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en-US" altLang="zh-CN" sz="2800" b="1" baseline="30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3CF375-7C2D-CB95-0D9D-5707595CA8B2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94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3CF375-7C2D-CB95-0D9D-5707595CA8B2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3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误差椭球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UVW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误差管道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看成两个目标的相对运动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6D60D2-3537-D050-30B7-0567BAE40CD1}"/>
              </a:ext>
            </a:extLst>
          </p:cNvPr>
          <p:cNvSpPr/>
          <p:nvPr/>
        </p:nvSpPr>
        <p:spPr>
          <a:xfrm>
            <a:off x="855180" y="2469000"/>
            <a:ext cx="242732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轨道初始状态：高斯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A197C4-442D-5C7A-3F92-781182A1A2CC}"/>
              </a:ext>
            </a:extLst>
          </p:cNvPr>
          <p:cNvGrpSpPr/>
          <p:nvPr/>
        </p:nvGrpSpPr>
        <p:grpSpPr>
          <a:xfrm>
            <a:off x="6413925" y="1889518"/>
            <a:ext cx="4991136" cy="3262336"/>
            <a:chOff x="5963910" y="2173603"/>
            <a:chExt cx="4991136" cy="32623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7DEA82F-BFA6-CD05-39E1-4690B73AC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3910" y="2173603"/>
              <a:ext cx="4991136" cy="3262336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42B05B-D0CF-D689-0AE3-BBC51D33DEBE}"/>
                </a:ext>
              </a:extLst>
            </p:cNvPr>
            <p:cNvSpPr/>
            <p:nvPr/>
          </p:nvSpPr>
          <p:spPr>
            <a:xfrm>
              <a:off x="7779585" y="4977031"/>
              <a:ext cx="3175461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图中轨道画得诡异吗？</a:t>
              </a:r>
              <a:r>
                <a:rPr lang="zh-CN" altLang="en-US" sz="1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（见后）</a:t>
              </a:r>
              <a:endParaRPr 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基于代数法相对运动模型的误差特性分析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</p:spTree>
    <p:extLst>
      <p:ext uri="{BB962C8B-B14F-4D97-AF65-F5344CB8AC3E}">
        <p14:creationId xmlns:p14="http://schemas.microsoft.com/office/powerpoint/2010/main" val="294870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C-W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D63BAB-E7C1-26FB-5BE4-4B477E58A966}"/>
              </a:ext>
            </a:extLst>
          </p:cNvPr>
          <p:cNvSpPr/>
          <p:nvPr/>
        </p:nvSpPr>
        <p:spPr>
          <a:xfrm>
            <a:off x="7631013" y="5514958"/>
            <a:ext cx="415299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取消圆轨道限制：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T-H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78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轨道预报值与真值之间误差变化解析表达式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2.67+2.75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积分考虑绝对导数和相对导数关系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E08078-BC2F-B025-1596-C37E09724593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P46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2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状态转移矩阵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2.78,2.79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2.80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初始误差传播解析表达式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5C1D70-8422-DB51-2E6F-D90108B30E9C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P47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70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初始误差传播特性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D9DD54-DD55-C316-DC5E-B2F9D35D9F40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P48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410AF-DD5C-8432-C266-C323266F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2" y="3114636"/>
            <a:ext cx="3673600" cy="24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44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非高斯性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坐标变换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蒙特卡洛方法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(Monte Carlo, MC)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无迹变换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(Unscented transform)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4DD8E-7476-98FB-193A-EEA1A495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85" y="3268629"/>
            <a:ext cx="4568234" cy="3331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60CED7-AC1E-2E2A-138E-10DAC257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7" y="1039448"/>
            <a:ext cx="5392988" cy="21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基于几何法模型误差特性分析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3A610C-6AF1-DB0D-FA64-F5934385F653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P62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26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9463" y="1725175"/>
            <a:ext cx="5919241" cy="3698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空间碎片的危害与应对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轨道误差和传播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筛选交汇事件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碰撞概率计算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位置速度误差关系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误差协方差矩阵的负相关特性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D2A4E8-4CBE-D695-3B6B-C8DFE8C12706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P64-65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基于历史轨道数据的误差分析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BAD42D-DD97-75EB-CF7E-006AF56E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77" y="1587784"/>
            <a:ext cx="9157171" cy="2749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1FE652-8A20-0A92-23A4-DBC853FB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52" y="4337475"/>
            <a:ext cx="9538190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</p:spTree>
    <p:extLst>
      <p:ext uri="{BB962C8B-B14F-4D97-AF65-F5344CB8AC3E}">
        <p14:creationId xmlns:p14="http://schemas.microsoft.com/office/powerpoint/2010/main" val="11575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</p:spTree>
    <p:extLst>
      <p:ext uri="{BB962C8B-B14F-4D97-AF65-F5344CB8AC3E}">
        <p14:creationId xmlns:p14="http://schemas.microsoft.com/office/powerpoint/2010/main" val="129179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</p:spTree>
    <p:extLst>
      <p:ext uri="{BB962C8B-B14F-4D97-AF65-F5344CB8AC3E}">
        <p14:creationId xmlns:p14="http://schemas.microsoft.com/office/powerpoint/2010/main" val="141630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01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交汇事件：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小于距离门限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轨道数值积分：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迭代（不考虑摄动）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筛选交汇事件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2B16DC-B19E-4CBF-7F17-4EECB80F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924" y="2494722"/>
            <a:ext cx="4292913" cy="28028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6A366E-5ED8-4D91-C39A-5F3DCF06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569" y="2876851"/>
            <a:ext cx="7477180" cy="37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筛选交汇事件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5559433-9772-A8C6-9D95-8BEFDB09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178604"/>
              </p:ext>
            </p:extLst>
          </p:nvPr>
        </p:nvGraphicFramePr>
        <p:xfrm>
          <a:off x="2127718" y="3642232"/>
          <a:ext cx="3486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42760" imgH="389880" progId="Equation.AxMath">
                  <p:embed/>
                </p:oleObj>
              </mc:Choice>
              <mc:Fallback>
                <p:oleObj name="AxMath" r:id="rId2" imgW="1742760" imgH="3898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1B1A4AD-BDBA-8B6E-8CB3-A375C03C6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7718" y="3642232"/>
                        <a:ext cx="34861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6FA0EA4-029D-E069-2F75-8792A5C1F3CA}"/>
              </a:ext>
            </a:extLst>
          </p:cNvPr>
          <p:cNvSpPr/>
          <p:nvPr/>
        </p:nvSpPr>
        <p:spPr>
          <a:xfrm>
            <a:off x="286934" y="3274393"/>
            <a:ext cx="305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轨道有相交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3993E9-243E-8CB3-A5B3-B7A0851E8693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近地点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远地点筛选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54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筛选交汇事件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9CB9B49-3D49-66F9-A6F3-39457A5A7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9310" y="4807829"/>
          <a:ext cx="4038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18880" imgH="231840" progId="Equation.AxMath">
                  <p:embed/>
                </p:oleObj>
              </mc:Choice>
              <mc:Fallback>
                <p:oleObj name="AxMath" r:id="rId2" imgW="2018880" imgH="2318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9CB9B49-3D49-66F9-A6F3-39457A5A7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9310" y="4807829"/>
                        <a:ext cx="40386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76CE9EF-DA78-4A1A-6639-306557A5F78F}"/>
              </a:ext>
            </a:extLst>
          </p:cNvPr>
          <p:cNvSpPr/>
          <p:nvPr/>
        </p:nvSpPr>
        <p:spPr>
          <a:xfrm>
            <a:off x="286934" y="4283639"/>
            <a:ext cx="4070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轨道平面交线方向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0F036C-4D20-63A2-D95B-5017A06C39EB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P95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54E11E-6F72-AAB9-1440-FF1CCFC8ACAD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轨道面交线高度差筛选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35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筛选交汇事件</a:t>
            </a:r>
          </a:p>
        </p:txBody>
      </p:sp>
    </p:spTree>
    <p:extLst>
      <p:ext uri="{BB962C8B-B14F-4D97-AF65-F5344CB8AC3E}">
        <p14:creationId xmlns:p14="http://schemas.microsoft.com/office/powerpoint/2010/main" val="6953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筛选交汇事件</a:t>
            </a:r>
          </a:p>
        </p:txBody>
      </p:sp>
    </p:spTree>
    <p:extLst>
      <p:ext uri="{BB962C8B-B14F-4D97-AF65-F5344CB8AC3E}">
        <p14:creationId xmlns:p14="http://schemas.microsoft.com/office/powerpoint/2010/main" val="304415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为什么要研究空间碎片，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空间碎片的危害与应对</a:t>
            </a:r>
          </a:p>
        </p:txBody>
      </p:sp>
    </p:spTree>
    <p:extLst>
      <p:ext uri="{BB962C8B-B14F-4D97-AF65-F5344CB8AC3E}">
        <p14:creationId xmlns:p14="http://schemas.microsoft.com/office/powerpoint/2010/main" val="12604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823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232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碰撞概率计算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18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根据页面具体情况可略微调整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137D2F-3D2D-1A02-6EDC-F20B39211DD8}"/>
              </a:ext>
            </a:extLst>
          </p:cNvPr>
          <p:cNvSpPr/>
          <p:nvPr/>
        </p:nvSpPr>
        <p:spPr>
          <a:xfrm>
            <a:off x="2490037" y="5363065"/>
            <a:ext cx="775629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版式：</a:t>
            </a: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文）、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蓝色（突出）、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红色（强调）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碰撞预警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区域方法（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固定规避区域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依据轨道预报的平均误差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碰撞概率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轨道不确定性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机动规避：变轨（最优控制问题）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空间碎片的危害与应对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4E81F0-B3DA-E041-80DE-82F6F0A079EE}"/>
              </a:ext>
            </a:extLst>
          </p:cNvPr>
          <p:cNvSpPr/>
          <p:nvPr/>
        </p:nvSpPr>
        <p:spPr>
          <a:xfrm>
            <a:off x="6853848" y="3355418"/>
            <a:ext cx="52072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区域方法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虚警率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比碰撞概率法高？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311C02-84A2-4533-3DD0-8886F017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09" y="4184984"/>
            <a:ext cx="9144470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空间碎片的危害与应对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9237EB-1BAD-BA3F-7647-5E5C52FA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35" y="1807423"/>
            <a:ext cx="9087317" cy="1612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80733-C25A-564D-A0D0-E6912DF4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70" y="3698976"/>
            <a:ext cx="9036514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6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BDBF5-AB5F-FB91-6EC6-6180DAF4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04" y="982106"/>
            <a:ext cx="8489416" cy="56088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208FFF-70BE-C749-6DA9-BEF4D1EE9D0F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02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轨道确定：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t0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时刻初始轨道均值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初始协方差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不等于轨道真值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轨道预报（传播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propagation /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extrapolation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时刻轨道预报值和协方差预报值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8CF5B2-BAE5-365B-7A63-6643D2A8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82" y="182562"/>
            <a:ext cx="9845893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微分方程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线性化后的外推公式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91FA634-274F-4204-F0A6-9990E5E6AF1A}"/>
              </a:ext>
            </a:extLst>
          </p:cNvPr>
          <p:cNvSpPr/>
          <p:nvPr/>
        </p:nvSpPr>
        <p:spPr>
          <a:xfrm>
            <a:off x="9158352" y="5800513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P29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356D5A8-AFA8-A362-2F4E-44F2F73A7714}"/>
              </a:ext>
            </a:extLst>
          </p:cNvPr>
          <p:cNvSpPr/>
          <p:nvPr/>
        </p:nvSpPr>
        <p:spPr>
          <a:xfrm>
            <a:off x="6991833" y="1149817"/>
            <a:ext cx="24273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轨道状态初值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B788B64-3B0B-E938-24C2-1B09FE318976}"/>
              </a:ext>
            </a:extLst>
          </p:cNvPr>
          <p:cNvGrpSpPr/>
          <p:nvPr/>
        </p:nvGrpSpPr>
        <p:grpSpPr>
          <a:xfrm>
            <a:off x="1239144" y="3675373"/>
            <a:ext cx="6195240" cy="728640"/>
            <a:chOff x="1895921" y="4334017"/>
            <a:chExt cx="6195240" cy="728640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FD40404-F892-10B8-13D0-1B070787589B}"/>
                </a:ext>
              </a:extLst>
            </p:cNvPr>
            <p:cNvGrpSpPr/>
            <p:nvPr/>
          </p:nvGrpSpPr>
          <p:grpSpPr>
            <a:xfrm>
              <a:off x="1895921" y="4334017"/>
              <a:ext cx="2307960" cy="728640"/>
              <a:chOff x="1534121" y="4919148"/>
              <a:chExt cx="2307960" cy="72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E0AE2548-93E3-282D-7D09-80AD09A283E0}"/>
                      </a:ext>
                    </a:extLst>
                  </p14:cNvPr>
                  <p14:cNvContentPartPr/>
                  <p14:nvPr/>
                </p14:nvContentPartPr>
                <p14:xfrm>
                  <a:off x="1670921" y="5240988"/>
                  <a:ext cx="231480" cy="2862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E0AE2548-93E3-282D-7D09-80AD09A283E0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662281" y="5232348"/>
                    <a:ext cx="24912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32A0F588-AE29-A5D6-454A-FAE15AAFF34D}"/>
                      </a:ext>
                    </a:extLst>
                  </p14:cNvPr>
                  <p14:cNvContentPartPr/>
                  <p14:nvPr/>
                </p14:nvContentPartPr>
                <p14:xfrm>
                  <a:off x="1865321" y="5220828"/>
                  <a:ext cx="172800" cy="33912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32A0F588-AE29-A5D6-454A-FAE15AAFF34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856681" y="5211828"/>
                    <a:ext cx="190440" cy="35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D91FA2F8-1639-B43F-C7BF-B23FC830B1A2}"/>
                      </a:ext>
                    </a:extLst>
                  </p14:cNvPr>
                  <p14:cNvContentPartPr/>
                  <p14:nvPr/>
                </p14:nvContentPartPr>
                <p14:xfrm>
                  <a:off x="1534121" y="5106708"/>
                  <a:ext cx="663840" cy="12456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D91FA2F8-1639-B43F-C7BF-B23FC830B1A2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525481" y="5097708"/>
                    <a:ext cx="6814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67FE6A9D-614E-9260-26D0-717CBEAC0260}"/>
                      </a:ext>
                    </a:extLst>
                  </p14:cNvPr>
                  <p14:cNvContentPartPr/>
                  <p14:nvPr/>
                </p14:nvContentPartPr>
                <p14:xfrm>
                  <a:off x="1881521" y="5019948"/>
                  <a:ext cx="14400" cy="756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67FE6A9D-614E-9260-26D0-717CBEAC0260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872881" y="5010948"/>
                    <a:ext cx="320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90B3D98B-DB3B-33FE-BBAD-1CF3FFC738A5}"/>
                      </a:ext>
                    </a:extLst>
                  </p14:cNvPr>
                  <p14:cNvContentPartPr/>
                  <p14:nvPr/>
                </p14:nvContentPartPr>
                <p14:xfrm>
                  <a:off x="2342321" y="5198148"/>
                  <a:ext cx="170640" cy="36144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90B3D98B-DB3B-33FE-BBAD-1CF3FFC738A5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333321" y="5189508"/>
                    <a:ext cx="18828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1B469F3C-FAB9-F345-E0B6-5B63AF5CAD5B}"/>
                      </a:ext>
                    </a:extLst>
                  </p14:cNvPr>
                  <p14:cNvContentPartPr/>
                  <p14:nvPr/>
                </p14:nvContentPartPr>
                <p14:xfrm>
                  <a:off x="2641121" y="5229468"/>
                  <a:ext cx="126360" cy="28836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1B469F3C-FAB9-F345-E0B6-5B63AF5CAD5B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632121" y="5220468"/>
                    <a:ext cx="1440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F459921D-1EB0-2B02-CB6E-531862F5C97F}"/>
                      </a:ext>
                    </a:extLst>
                  </p14:cNvPr>
                  <p14:cNvContentPartPr/>
                  <p14:nvPr/>
                </p14:nvContentPartPr>
                <p14:xfrm>
                  <a:off x="2527361" y="5145588"/>
                  <a:ext cx="408600" cy="46044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F459921D-1EB0-2B02-CB6E-531862F5C97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518721" y="5136588"/>
                    <a:ext cx="426240" cy="47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A24E437E-9226-D645-F26A-F0F49A3B73B8}"/>
                      </a:ext>
                    </a:extLst>
                  </p14:cNvPr>
                  <p14:cNvContentPartPr/>
                  <p14:nvPr/>
                </p14:nvContentPartPr>
                <p14:xfrm>
                  <a:off x="3223601" y="5332788"/>
                  <a:ext cx="69120" cy="576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A24E437E-9226-D645-F26A-F0F49A3B73B8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214961" y="5324148"/>
                    <a:ext cx="8676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91171EF9-B235-D034-181B-50BBA7B90B04}"/>
                      </a:ext>
                    </a:extLst>
                  </p14:cNvPr>
                  <p14:cNvContentPartPr/>
                  <p14:nvPr/>
                </p14:nvContentPartPr>
                <p14:xfrm>
                  <a:off x="3136841" y="5436108"/>
                  <a:ext cx="208440" cy="1800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91171EF9-B235-D034-181B-50BBA7B90B0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127841" y="5427108"/>
                    <a:ext cx="22608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27708D73-995C-56DB-195B-CB259E997CA3}"/>
                      </a:ext>
                    </a:extLst>
                  </p14:cNvPr>
                  <p14:cNvContentPartPr/>
                  <p14:nvPr/>
                </p14:nvContentPartPr>
                <p14:xfrm>
                  <a:off x="3515921" y="5126508"/>
                  <a:ext cx="326160" cy="52128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27708D73-995C-56DB-195B-CB259E997CA3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506921" y="5117868"/>
                    <a:ext cx="34380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631992B5-45BE-75E5-8EB8-DE956BAC5984}"/>
                      </a:ext>
                    </a:extLst>
                  </p14:cNvPr>
                  <p14:cNvContentPartPr/>
                  <p14:nvPr/>
                </p14:nvContentPartPr>
                <p14:xfrm>
                  <a:off x="3533561" y="5306508"/>
                  <a:ext cx="248760" cy="4572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631992B5-45BE-75E5-8EB8-DE956BAC5984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24921" y="5297508"/>
                    <a:ext cx="2664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D291BABE-21E8-8449-5079-A574C5061F05}"/>
                      </a:ext>
                    </a:extLst>
                  </p14:cNvPr>
                  <p14:cNvContentPartPr/>
                  <p14:nvPr/>
                </p14:nvContentPartPr>
                <p14:xfrm>
                  <a:off x="3622481" y="4919148"/>
                  <a:ext cx="191520" cy="15048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D291BABE-21E8-8449-5079-A574C5061F0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613481" y="4910508"/>
                    <a:ext cx="209160" cy="16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1A8A6D4F-D49C-4961-FAFC-D1264DD48B22}"/>
                </a:ext>
              </a:extLst>
            </p:cNvPr>
            <p:cNvGrpSpPr/>
            <p:nvPr/>
          </p:nvGrpSpPr>
          <p:grpSpPr>
            <a:xfrm>
              <a:off x="4425281" y="4510777"/>
              <a:ext cx="1957320" cy="493920"/>
              <a:chOff x="4063481" y="5095908"/>
              <a:chExt cx="1957320" cy="49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6B1518E1-4679-F8E4-6991-00581ABFDD2C}"/>
                      </a:ext>
                    </a:extLst>
                  </p14:cNvPr>
                  <p14:cNvContentPartPr/>
                  <p14:nvPr/>
                </p14:nvContentPartPr>
                <p14:xfrm>
                  <a:off x="4063481" y="5185188"/>
                  <a:ext cx="162360" cy="37548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6B1518E1-4679-F8E4-6991-00581ABFDD2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054481" y="5176188"/>
                    <a:ext cx="180000" cy="39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0D723177-393C-763E-C4EC-1E5C3D50F2A1}"/>
                      </a:ext>
                    </a:extLst>
                  </p14:cNvPr>
                  <p14:cNvContentPartPr/>
                  <p14:nvPr/>
                </p14:nvContentPartPr>
                <p14:xfrm>
                  <a:off x="4387481" y="5318388"/>
                  <a:ext cx="51120" cy="13716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0D723177-393C-763E-C4EC-1E5C3D50F2A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378841" y="5309748"/>
                    <a:ext cx="687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4A1AF64D-247D-281D-65B8-9D3ECEB9850C}"/>
                      </a:ext>
                    </a:extLst>
                  </p14:cNvPr>
                  <p14:cNvContentPartPr/>
                  <p14:nvPr/>
                </p14:nvContentPartPr>
                <p14:xfrm>
                  <a:off x="4441841" y="5257188"/>
                  <a:ext cx="125280" cy="29016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4A1AF64D-247D-281D-65B8-9D3ECEB9850C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4433201" y="5248188"/>
                    <a:ext cx="14292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B7F981C5-5B18-12DB-D7F3-24E17C43D45B}"/>
                      </a:ext>
                    </a:extLst>
                  </p14:cNvPr>
                  <p14:cNvContentPartPr/>
                  <p14:nvPr/>
                </p14:nvContentPartPr>
                <p14:xfrm>
                  <a:off x="4390361" y="5148108"/>
                  <a:ext cx="466200" cy="34776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B7F981C5-5B18-12DB-D7F3-24E17C43D45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381361" y="5139108"/>
                    <a:ext cx="48384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63801957-E04A-41BD-14E7-FA492F0713B5}"/>
                      </a:ext>
                    </a:extLst>
                  </p14:cNvPr>
                  <p14:cNvContentPartPr/>
                  <p14:nvPr/>
                </p14:nvContentPartPr>
                <p14:xfrm>
                  <a:off x="4866281" y="5211828"/>
                  <a:ext cx="131040" cy="27288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63801957-E04A-41BD-14E7-FA492F0713B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857281" y="5202828"/>
                    <a:ext cx="14868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904767CF-C129-FB47-9FAB-1C089F4B5BE4}"/>
                      </a:ext>
                    </a:extLst>
                  </p14:cNvPr>
                  <p14:cNvContentPartPr/>
                  <p14:nvPr/>
                </p14:nvContentPartPr>
                <p14:xfrm>
                  <a:off x="5044481" y="5177268"/>
                  <a:ext cx="105480" cy="37296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904767CF-C129-FB47-9FAB-1C089F4B5BE4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035481" y="5168628"/>
                    <a:ext cx="12312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29F73122-6016-D3CC-87C6-904286B24DE5}"/>
                      </a:ext>
                    </a:extLst>
                  </p14:cNvPr>
                  <p14:cNvContentPartPr/>
                  <p14:nvPr/>
                </p14:nvContentPartPr>
                <p14:xfrm>
                  <a:off x="5270921" y="5226588"/>
                  <a:ext cx="461880" cy="36324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29F73122-6016-D3CC-87C6-904286B24DE5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261921" y="5217948"/>
                    <a:ext cx="479520" cy="38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3F9FD64F-6964-5F75-84A9-E857DFFCCF2E}"/>
                      </a:ext>
                    </a:extLst>
                  </p14:cNvPr>
                  <p14:cNvContentPartPr/>
                  <p14:nvPr/>
                </p14:nvContentPartPr>
                <p14:xfrm>
                  <a:off x="5525441" y="5292108"/>
                  <a:ext cx="205560" cy="3744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3F9FD64F-6964-5F75-84A9-E857DFFCCF2E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516441" y="5283108"/>
                    <a:ext cx="2232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0CA8C1CB-FE23-203C-D74B-AA80FA722157}"/>
                      </a:ext>
                    </a:extLst>
                  </p14:cNvPr>
                  <p14:cNvContentPartPr/>
                  <p14:nvPr/>
                </p14:nvContentPartPr>
                <p14:xfrm>
                  <a:off x="5871041" y="5095908"/>
                  <a:ext cx="149760" cy="36612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0CA8C1CB-FE23-203C-D74B-AA80FA722157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5862401" y="5087268"/>
                    <a:ext cx="167400" cy="38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AA6C5FFD-7263-5410-301E-21FFE6B287B6}"/>
                </a:ext>
              </a:extLst>
            </p:cNvPr>
            <p:cNvGrpSpPr/>
            <p:nvPr/>
          </p:nvGrpSpPr>
          <p:grpSpPr>
            <a:xfrm>
              <a:off x="6665921" y="4368577"/>
              <a:ext cx="1425240" cy="478800"/>
              <a:chOff x="6304121" y="4953708"/>
              <a:chExt cx="1425240" cy="47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E49A38B7-FFDC-D74C-E1D4-F9A1714443A1}"/>
                      </a:ext>
                    </a:extLst>
                  </p14:cNvPr>
                  <p14:cNvContentPartPr/>
                  <p14:nvPr/>
                </p14:nvContentPartPr>
                <p14:xfrm>
                  <a:off x="6304121" y="5138748"/>
                  <a:ext cx="175680" cy="23652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E49A38B7-FFDC-D74C-E1D4-F9A1714443A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295121" y="5129748"/>
                    <a:ext cx="19332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3003BD49-0FCD-F4B7-3624-4AA3C7FD3D9C}"/>
                      </a:ext>
                    </a:extLst>
                  </p14:cNvPr>
                  <p14:cNvContentPartPr/>
                  <p14:nvPr/>
                </p14:nvContentPartPr>
                <p14:xfrm>
                  <a:off x="6619841" y="5125428"/>
                  <a:ext cx="440640" cy="26424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3003BD49-0FCD-F4B7-3624-4AA3C7FD3D9C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611201" y="5116428"/>
                    <a:ext cx="4582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EF9CAA81-D867-0F0C-4E07-1B11C29AD734}"/>
                      </a:ext>
                    </a:extLst>
                  </p14:cNvPr>
                  <p14:cNvContentPartPr/>
                  <p14:nvPr/>
                </p14:nvContentPartPr>
                <p14:xfrm>
                  <a:off x="6780401" y="4953708"/>
                  <a:ext cx="262080" cy="6012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EF9CAA81-D867-0F0C-4E07-1B11C29AD73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771761" y="4945068"/>
                    <a:ext cx="27972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6DAC3EB7-5318-83E9-4845-B760639D3B9E}"/>
                      </a:ext>
                    </a:extLst>
                  </p14:cNvPr>
                  <p14:cNvContentPartPr/>
                  <p14:nvPr/>
                </p14:nvContentPartPr>
                <p14:xfrm>
                  <a:off x="7240481" y="5077548"/>
                  <a:ext cx="152640" cy="35496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6DAC3EB7-5318-83E9-4845-B760639D3B9E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231841" y="5068908"/>
                    <a:ext cx="170280" cy="37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B7065E0B-3B5C-1208-7DD9-E77ECB1BE743}"/>
                      </a:ext>
                    </a:extLst>
                  </p14:cNvPr>
                  <p14:cNvContentPartPr/>
                  <p14:nvPr/>
                </p14:nvContentPartPr>
                <p14:xfrm>
                  <a:off x="7478081" y="5145228"/>
                  <a:ext cx="142560" cy="19872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B7065E0B-3B5C-1208-7DD9-E77ECB1BE743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469441" y="5136588"/>
                    <a:ext cx="1602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FE7AE0AD-8041-2257-20D3-3D83737AE520}"/>
                      </a:ext>
                    </a:extLst>
                  </p14:cNvPr>
                  <p14:cNvContentPartPr/>
                  <p14:nvPr/>
                </p14:nvContentPartPr>
                <p14:xfrm>
                  <a:off x="7324001" y="5111748"/>
                  <a:ext cx="405360" cy="29880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FE7AE0AD-8041-2257-20D3-3D83737AE52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315361" y="5103108"/>
                    <a:ext cx="423000" cy="31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158B10E7-BE76-900A-82B5-9BFB96529437}"/>
              </a:ext>
            </a:extLst>
          </p:cNvPr>
          <p:cNvSpPr/>
          <p:nvPr/>
        </p:nvSpPr>
        <p:spPr>
          <a:xfrm>
            <a:off x="6419180" y="5058363"/>
            <a:ext cx="4796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忽略模型误差：认为模型是准确的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初始误差的传播特性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F410E82-EC71-9A3C-7716-B253E6761205}"/>
              </a:ext>
            </a:extLst>
          </p:cNvPr>
          <p:cNvGrpSpPr/>
          <p:nvPr/>
        </p:nvGrpSpPr>
        <p:grpSpPr>
          <a:xfrm>
            <a:off x="1436417" y="4701630"/>
            <a:ext cx="331920" cy="838800"/>
            <a:chOff x="2105297" y="5395428"/>
            <a:chExt cx="331920" cy="8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82D8A12-BFFD-52B7-4569-310BAD82DD6A}"/>
                    </a:ext>
                  </a:extLst>
                </p14:cNvPr>
                <p14:cNvContentPartPr/>
                <p14:nvPr/>
              </p14:nvContentPartPr>
              <p14:xfrm>
                <a:off x="2105297" y="5670828"/>
                <a:ext cx="39960" cy="5634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82D8A12-BFFD-52B7-4569-310BAD82DD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96657" y="5661828"/>
                  <a:ext cx="576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38AE1B1-2418-0033-7919-BD601C69182B}"/>
                    </a:ext>
                  </a:extLst>
                </p14:cNvPr>
                <p14:cNvContentPartPr/>
                <p14:nvPr/>
              </p14:nvContentPartPr>
              <p14:xfrm>
                <a:off x="2135537" y="5683068"/>
                <a:ext cx="301680" cy="3358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38AE1B1-2418-0033-7919-BD601C6918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6897" y="5674428"/>
                  <a:ext cx="31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98ACB90-A7FA-8B54-27FC-C7E0DC21F7C1}"/>
                    </a:ext>
                  </a:extLst>
                </p14:cNvPr>
                <p14:cNvContentPartPr/>
                <p14:nvPr/>
              </p14:nvContentPartPr>
              <p14:xfrm>
                <a:off x="2171897" y="5395428"/>
                <a:ext cx="56880" cy="9072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98ACB90-A7FA-8B54-27FC-C7E0DC21F7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3257" y="5386788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1C94B443-7C06-3DCF-5D56-FC2D39131940}"/>
                  </a:ext>
                </a:extLst>
              </p14:cNvPr>
              <p14:cNvContentPartPr/>
              <p14:nvPr/>
            </p14:nvContentPartPr>
            <p14:xfrm>
              <a:off x="1952297" y="5119950"/>
              <a:ext cx="95760" cy="41832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1C94B443-7C06-3DCF-5D56-FC2D3913194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943297" y="5111310"/>
                <a:ext cx="113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E926D18A-A245-C7B8-38BF-502871985D40}"/>
                  </a:ext>
                </a:extLst>
              </p14:cNvPr>
              <p14:cNvContentPartPr/>
              <p14:nvPr/>
            </p14:nvContentPartPr>
            <p14:xfrm>
              <a:off x="2258657" y="5139030"/>
              <a:ext cx="147600" cy="20232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E926D18A-A245-C7B8-38BF-502871985D4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49657" y="5130030"/>
                <a:ext cx="1652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AC42007B-ACE0-C8BD-8EF5-CCA0FEBCB21E}"/>
                  </a:ext>
                </a:extLst>
              </p14:cNvPr>
              <p14:cNvContentPartPr/>
              <p14:nvPr/>
            </p14:nvContentPartPr>
            <p14:xfrm>
              <a:off x="2216897" y="5186550"/>
              <a:ext cx="193680" cy="5364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AC42007B-ACE0-C8BD-8EF5-CCA0FEBCB21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08257" y="5177550"/>
                <a:ext cx="211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F524389-4C49-4C8E-F77C-946D5ED42F86}"/>
                  </a:ext>
                </a:extLst>
              </p14:cNvPr>
              <p14:cNvContentPartPr/>
              <p14:nvPr/>
            </p14:nvContentPartPr>
            <p14:xfrm>
              <a:off x="2498777" y="4954710"/>
              <a:ext cx="654480" cy="63684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F524389-4C49-4C8E-F77C-946D5ED42F8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89777" y="4945710"/>
                <a:ext cx="67212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654556C5-8838-8273-0CD2-37DA072FB4C6}"/>
                  </a:ext>
                </a:extLst>
              </p14:cNvPr>
              <p14:cNvContentPartPr/>
              <p14:nvPr/>
            </p14:nvContentPartPr>
            <p14:xfrm>
              <a:off x="2962817" y="5455470"/>
              <a:ext cx="235440" cy="561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654556C5-8838-8273-0CD2-37DA072FB4C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954177" y="5446470"/>
                <a:ext cx="253080" cy="738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DC18442-821B-F0B6-C495-2F6FE9A68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313584"/>
              </p:ext>
            </p:extLst>
          </p:nvPr>
        </p:nvGraphicFramePr>
        <p:xfrm>
          <a:off x="1326822" y="1768216"/>
          <a:ext cx="24606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4" imgW="1230120" imgH="205200" progId="Equation.AxMath">
                  <p:embed/>
                </p:oleObj>
              </mc:Choice>
              <mc:Fallback>
                <p:oleObj name="AxMath" r:id="rId204" imgW="1230120" imgH="205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1326822" y="1768216"/>
                        <a:ext cx="24606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09D6101C-C88E-CEEF-1C75-252F14B04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320637"/>
              </p:ext>
            </p:extLst>
          </p:nvPr>
        </p:nvGraphicFramePr>
        <p:xfrm>
          <a:off x="8103650" y="1899521"/>
          <a:ext cx="2187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6" imgW="1094400" imgH="267840" progId="Equation.AxMath">
                  <p:embed/>
                </p:oleObj>
              </mc:Choice>
              <mc:Fallback>
                <p:oleObj name="AxMath" r:id="rId206" imgW="1094400" imgH="267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8103650" y="1899521"/>
                        <a:ext cx="2187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" name="图片 83">
            <a:extLst>
              <a:ext uri="{FF2B5EF4-FFF2-40B4-BE49-F238E27FC236}">
                <a16:creationId xmlns:a16="http://schemas.microsoft.com/office/drawing/2014/main" id="{A16BB011-A88C-D94F-1710-2103E33F3C02}"/>
              </a:ext>
            </a:extLst>
          </p:cNvPr>
          <p:cNvPicPr>
            <a:picLocks noChangeAspect="1"/>
          </p:cNvPicPr>
          <p:nvPr/>
        </p:nvPicPr>
        <p:blipFill>
          <a:blip r:embed="rId208"/>
          <a:stretch>
            <a:fillRect/>
          </a:stretch>
        </p:blipFill>
        <p:spPr>
          <a:xfrm>
            <a:off x="6554057" y="2642009"/>
            <a:ext cx="10274828" cy="4743694"/>
          </a:xfrm>
          <a:prstGeom prst="rect">
            <a:avLst/>
          </a:prstGeom>
        </p:spPr>
      </p:pic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01167DEA-A3D1-92F6-6F3F-43921D5DF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573901"/>
              </p:ext>
            </p:extLst>
          </p:nvPr>
        </p:nvGraphicFramePr>
        <p:xfrm>
          <a:off x="8103650" y="2436096"/>
          <a:ext cx="23780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9" imgW="1188360" imgH="205200" progId="Equation.AxMath">
                  <p:embed/>
                </p:oleObj>
              </mc:Choice>
              <mc:Fallback>
                <p:oleObj name="AxMath" r:id="rId209" imgW="1188360" imgH="205200" progId="Equation.AxMath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09D6101C-C88E-CEEF-1C75-252F14B04A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8103650" y="2436096"/>
                        <a:ext cx="23780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34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轨道误差和传播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8CF5B2-BAE5-365B-7A63-6643D2A8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86" y="921805"/>
            <a:ext cx="9845893" cy="627942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C65B22-A0D0-8E0E-C446-6B33E1DE730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97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29867</TotalTime>
  <Words>520</Words>
  <Application>Microsoft Office PowerPoint</Application>
  <PresentationFormat>宽屏</PresentationFormat>
  <Paragraphs>173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232</cp:revision>
  <dcterms:created xsi:type="dcterms:W3CDTF">2022-10-24T14:28:29Z</dcterms:created>
  <dcterms:modified xsi:type="dcterms:W3CDTF">2023-07-21T09:18:16Z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